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300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5" r:id="rId18"/>
    <p:sldId id="273" r:id="rId19"/>
    <p:sldId id="286" r:id="rId20"/>
    <p:sldId id="274" r:id="rId21"/>
    <p:sldId id="287" r:id="rId22"/>
    <p:sldId id="275" r:id="rId23"/>
    <p:sldId id="288" r:id="rId24"/>
    <p:sldId id="301" r:id="rId25"/>
    <p:sldId id="302" r:id="rId26"/>
    <p:sldId id="290" r:id="rId27"/>
    <p:sldId id="303" r:id="rId28"/>
    <p:sldId id="304" r:id="rId29"/>
    <p:sldId id="295" r:id="rId30"/>
    <p:sldId id="296" r:id="rId31"/>
    <p:sldId id="294" r:id="rId32"/>
    <p:sldId id="298" r:id="rId33"/>
    <p:sldId id="299" r:id="rId34"/>
    <p:sldId id="279" r:id="rId35"/>
    <p:sldId id="280" r:id="rId36"/>
    <p:sldId id="281" r:id="rId37"/>
    <p:sldId id="284" r:id="rId3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330"/>
    <a:srgbClr val="00CC00"/>
    <a:srgbClr val="AE1517"/>
    <a:srgbClr val="1F7EE7"/>
    <a:srgbClr val="0C7CD2"/>
    <a:srgbClr val="407D2F"/>
    <a:srgbClr val="4A9337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69" autoAdjust="0"/>
    <p:restoredTop sz="94660"/>
  </p:normalViewPr>
  <p:slideViewPr>
    <p:cSldViewPr>
      <p:cViewPr varScale="1">
        <p:scale>
          <a:sx n="66" d="100"/>
          <a:sy n="66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>
                <a:solidFill>
                  <a:srgbClr val="407D2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221A-2D3D-4656-B4F8-6657638FCE1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543B-9AFF-4A3D-89D5-ABB078853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AD07C-D593-4E42-81BE-1F804C61D8B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1C396-0DCD-40C1-A32E-FDBD9C591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BA883-10DC-4054-A9C2-0305E04A7E5A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1CA3-194B-45FE-9FF8-93850E6B3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260B-8A1B-4FE7-8B08-2CF619A4479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E034-720F-40B4-858D-0D0FE4690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7F13-00D7-45F3-AD50-677F69807329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D055-C314-4409-AA19-7E049986B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2B45-2D98-4F6F-A6CD-87A463C7E41A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5CBE5-5499-4582-98B5-D9ADFC6E06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B17C0-C5B8-40C7-B05C-FF1927B3EF6F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D32C-68D0-4054-BABA-737E87EF4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832A0-F920-440C-AA78-6EC7F557ABEA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CA989-9090-4ACC-85FF-3CEE61714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BE133-3122-40CF-B7B0-2F46754D8BF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49EC6-46B4-4C7E-95E9-82272A694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E4B7-4B6A-4C88-8F73-D8A11E641C80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99256-BAEA-4830-B194-2D0715572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F3919-CCBB-4DE4-A9E4-B8708AC001EB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002B8-ABC2-498A-8D29-5AA86135C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2D2A90-DAE0-460E-8592-3C4339F0DA1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307C5D-36F0-4135-A22C-49EFB7D67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4" r:id="rId2"/>
    <p:sldLayoutId id="214748367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4A9337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5"/>
            <a:ext cx="7572428" cy="71437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№10 « Белочка»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1857364"/>
            <a:ext cx="6215106" cy="4714908"/>
          </a:xfrm>
        </p:spPr>
        <p:txBody>
          <a:bodyPr/>
          <a:lstStyle/>
          <a:p>
            <a:r>
              <a:rPr lang="ru-RU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Исследовательско-творческий</a:t>
            </a:r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 проект</a:t>
            </a:r>
            <a:endParaRPr lang="ru-RU" sz="24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4400" b="1" dirty="0" smtClean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«Волшебная соль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группы компенсирующей направленности  для детей с ОНР </a:t>
            </a:r>
          </a:p>
          <a:p>
            <a:pPr algn="r"/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Шмырева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Е.А.  </a:t>
            </a:r>
          </a:p>
          <a:p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14554"/>
            <a:ext cx="3571900" cy="416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857233"/>
            <a:ext cx="7572428" cy="1571635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Работа с детьми</a:t>
            </a:r>
            <a:endParaRPr lang="ru-RU" sz="6600" dirty="0">
              <a:solidFill>
                <a:srgbClr val="AE151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2428868"/>
            <a:ext cx="3571900" cy="416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Опыт 1</a:t>
            </a:r>
            <a:endParaRPr lang="ru-RU" sz="5400" dirty="0">
              <a:solidFill>
                <a:srgbClr val="AE1517"/>
              </a:solidFill>
              <a:latin typeface="Monotype Corsiva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435100"/>
            <a:ext cx="3322669" cy="4691063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«Соль - волшебница»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чего начались наши исследования? Сначала мы изучили свойства и качества соли. 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выяснили, что соль на вкус соленая, белого цвета, не имеет запаха, сыпучая.</a:t>
            </a:r>
          </a:p>
          <a:p>
            <a:endParaRPr lang="ru-RU" dirty="0"/>
          </a:p>
        </p:txBody>
      </p:sp>
      <p:pic>
        <p:nvPicPr>
          <p:cNvPr id="9" name="Содержимое 8" descr="SDC196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3786190"/>
            <a:ext cx="3857651" cy="28932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7DD33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 descr="C:\Documents and Settings\Admin\Мои документы\фото к проекту\SDC196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290"/>
            <a:ext cx="3214710" cy="2500330"/>
          </a:xfrm>
          <a:prstGeom prst="rect">
            <a:avLst/>
          </a:prstGeom>
          <a:ln w="76200">
            <a:solidFill>
              <a:srgbClr val="7DD33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C:\Documents and Settings\Admin\Мои документы\фото к проекту\SDC196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143116"/>
            <a:ext cx="314324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Опыт 2</a:t>
            </a:r>
            <a:endParaRPr lang="ru-RU" sz="5400" dirty="0">
              <a:solidFill>
                <a:srgbClr val="AE1517"/>
              </a:solidFill>
              <a:latin typeface="Monotype Corsiva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435100"/>
            <a:ext cx="3251231" cy="4691063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C7CD2"/>
                </a:solidFill>
                <a:latin typeface="Comic Sans MS" pitchFamily="66" charset="0"/>
                <a:cs typeface="Times New Roman" pitchFamily="18" charset="0"/>
              </a:rPr>
              <a:t>«Соль хрустит»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насыпали в блюдечко соль и стали надавливать на неё сухой ложкой, после чего они услышали хрустящие звуки. Они сравнили их с ходьбой по снегу в морозный день.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соль, как и снег, состоит из кристаллов. Поэтому при надавливании ложкой на соль её кристаллы трутся друг о друга, и мы слышим хруст.</a:t>
            </a:r>
          </a:p>
          <a:p>
            <a:endParaRPr lang="ru-RU" dirty="0"/>
          </a:p>
        </p:txBody>
      </p:sp>
      <p:pic>
        <p:nvPicPr>
          <p:cNvPr id="7" name="Содержимое 6" descr="SDC19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214290"/>
            <a:ext cx="4381530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4" descr="SDC19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57752" y="3786190"/>
            <a:ext cx="3786214" cy="2839661"/>
          </a:xfrm>
          <a:prstGeom prst="rect">
            <a:avLst/>
          </a:prstGeom>
          <a:noFill/>
          <a:ln w="127000" cap="rnd">
            <a:solidFill>
              <a:srgbClr val="7DD330"/>
            </a:solidFill>
            <a:miter lim="800000"/>
            <a:headEnd/>
            <a:tailEnd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Опыт 3</a:t>
            </a:r>
            <a:endParaRPr lang="ru-RU" sz="5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6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214290"/>
            <a:ext cx="3357554" cy="2518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65734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1F7EE7"/>
                </a:solidFill>
                <a:latin typeface="Comic Sans MS" pitchFamily="66" charset="0"/>
              </a:rPr>
              <a:t>«</a:t>
            </a:r>
            <a:r>
              <a:rPr lang="ru-RU" sz="2400" b="1" dirty="0" smtClean="0">
                <a:solidFill>
                  <a:srgbClr val="1F7EE7"/>
                </a:solidFill>
                <a:latin typeface="Comic Sans MS" pitchFamily="66" charset="0"/>
                <a:cs typeface="Times New Roman" pitchFamily="18" charset="0"/>
              </a:rPr>
              <a:t>Соль растворяется в воде»</a:t>
            </a:r>
            <a:endParaRPr lang="ru-RU" sz="2400" b="1" u="sng" dirty="0" smtClean="0">
              <a:solidFill>
                <a:srgbClr val="1F7EE7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опыта мы взяли прозрачный стакан с водой, насыпали соль в воду и стали наблюдать.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взаимодействии с водой соль растворяется.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38" y="2357430"/>
            <a:ext cx="350046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Documents and Settings\Admin\Мои документы\фото к проекту\SDC197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429132"/>
            <a:ext cx="3357586" cy="2285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Опыт 4</a:t>
            </a:r>
            <a:endParaRPr lang="ru-RU" sz="4800" dirty="0">
              <a:solidFill>
                <a:srgbClr val="AE1517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214290"/>
            <a:ext cx="3068652" cy="2301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C7CD2"/>
                </a:solidFill>
                <a:latin typeface="Comic Sans MS" pitchFamily="66" charset="0"/>
                <a:cs typeface="Times New Roman" pitchFamily="18" charset="0"/>
              </a:rPr>
              <a:t>«Соль в холодной и горячей воде»</a:t>
            </a:r>
            <a:endParaRPr lang="ru-RU" sz="2000" dirty="0" smtClean="0">
              <a:solidFill>
                <a:srgbClr val="0C7CD2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взяли два стакана с холодной и горячей водой. И положили в каждый из них по одной столовой ложке соли «с горкой».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 в стаканах помутнела. Но вот в стакане с горячей водой соль растворилась быстрее, и вода была почти прозрачной. А в стакане с холодной водой соль упала на дно, сама же вода долго оставалась мутной.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увидели, что в стакане с горячей водой, соль растворилась быстрее. Чем выше температура воды, тем быстрее растворяется соль.</a:t>
            </a:r>
          </a:p>
          <a:p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7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857364"/>
            <a:ext cx="328611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7DD33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 descr="C:\Documents and Settings\Admin\Мои документы\фото к проекту\SDC197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143380"/>
            <a:ext cx="3357586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Опыт 5</a:t>
            </a:r>
            <a:endParaRPr lang="ru-RU" sz="5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6115" y="214290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285860"/>
            <a:ext cx="3251231" cy="514353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1F7EE7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1F7EE7"/>
                </a:solidFill>
                <a:latin typeface="Comic Sans MS" pitchFamily="66" charset="0"/>
                <a:cs typeface="Times New Roman" pitchFamily="18" charset="0"/>
              </a:rPr>
              <a:t>«Плавающее яйцо»</a:t>
            </a:r>
            <a:endParaRPr lang="ru-RU" sz="2000" dirty="0" smtClean="0">
              <a:solidFill>
                <a:srgbClr val="1F7EE7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опыта взяли 2 сырых яйца и два стакана с водой. Налили воду в стаканы, в один стакан насыпали 3 ложки соли и хорошо перемешали, а в другой нет. Положили в оба стакана яйца, там, где была солёная вода, яйцо всплыло, а где нет – утонуло.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солёная вода помогает держаться предметам на поверхности (Эффект «Мёртвого моря»)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7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928802"/>
            <a:ext cx="335755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Documents and Settings\Admin\Мои документы\фото к проекту\SDC19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714752"/>
            <a:ext cx="3429024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DD33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Опыт 6</a:t>
            </a:r>
            <a:endParaRPr lang="ru-RU" sz="5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214290"/>
            <a:ext cx="273250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0C7CD2"/>
                </a:solidFill>
                <a:latin typeface="Comic Sans MS" pitchFamily="66" charset="0"/>
                <a:cs typeface="Times New Roman" pitchFamily="18" charset="0"/>
              </a:rPr>
              <a:t>Соль - чистящее средство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взяли грязный бокал, и блюдце насыпали на губку немного соли и помыли бокал, блюдце. Они стали чистыми, даже блестели.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помощью соли можно мыть посуду.</a:t>
            </a:r>
          </a:p>
          <a:p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7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071810"/>
            <a:ext cx="3357586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97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1429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SDC197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4348" y="3643314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DD33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Admin\Мои документы\фото к проекту\SDC197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785794"/>
            <a:ext cx="3786214" cy="5000660"/>
          </a:xfrm>
          <a:prstGeom prst="rect">
            <a:avLst/>
          </a:prstGeom>
          <a:ln w="190500" cap="sq">
            <a:solidFill>
              <a:srgbClr val="7DD33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Опыт 7</a:t>
            </a:r>
            <a:endParaRPr lang="ru-RU" sz="5400" dirty="0">
              <a:solidFill>
                <a:srgbClr val="AE1517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430" y="214291"/>
            <a:ext cx="4214842" cy="3161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435100"/>
            <a:ext cx="3108355" cy="469106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1F7EE7"/>
                </a:solidFill>
                <a:latin typeface="Comic Sans MS" pitchFamily="66" charset="0"/>
                <a:cs typeface="Times New Roman" pitchFamily="18" charset="0"/>
              </a:rPr>
              <a:t>«Снежная ветка ёлки»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для опыта взяли ветку ёлки, налили в тазик горячей воды, положили туда ветку ёлки и насыпали соли.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следующий день мы вытащили ветку и положили её сохнуть.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Ещё через 2-3 дня мы увидели, что наша веточка стала серебристая, как после мороза.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кристаллы можно вырастить самостоятельно в домашних условиях. Кристаллы растут в насыщенном растворе при постепенном испарении жидкости.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8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4071966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98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2354" y="1500174"/>
            <a:ext cx="457203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5" descr="SDC198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57818" y="785794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21444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Замысел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643050"/>
            <a:ext cx="7572428" cy="4429156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Все дети – любят что-то рассматривать, исследовать, экспериментировать.</a:t>
            </a:r>
          </a:p>
          <a:p>
            <a:pPr algn="l"/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Поэтому мы с нашими детьми решили узнать о соли как можно больше, так как мало что о ней интересного знаем.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Опыт 8</a:t>
            </a:r>
            <a:endParaRPr lang="ru-RU" sz="5400" dirty="0">
              <a:solidFill>
                <a:srgbClr val="AE1517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0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«Кристаллизация соли».</a:t>
            </a:r>
            <a:r>
              <a:rPr lang="ru-RU" sz="2000" b="1" dirty="0" smtClean="0">
                <a:solidFill>
                  <a:srgbClr val="0C7CD2"/>
                </a:solidFill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C7CD2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C7CD2"/>
                </a:solidFill>
                <a:latin typeface="Comic Sans MS" pitchFamily="66" charset="0"/>
                <a:cs typeface="Times New Roman" pitchFamily="18" charset="0"/>
              </a:rPr>
              <a:t>«Выращивание кристаллов»</a:t>
            </a:r>
            <a:endParaRPr lang="ru-RU" sz="2000" dirty="0" smtClean="0">
              <a:solidFill>
                <a:srgbClr val="0C7CD2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вырастить кристаллы соли, мы налили в чашку тёплой воды, насыпали соли. В чашку опустили ниточку. Через несколько дней мы заметили, что вода из чашки стала испаряться, а ниточка и дно чашечки покрылись кубиками соли. Это кристаллы.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испарении воды соль кристаллизуется.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7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071810"/>
            <a:ext cx="278608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C:\Documents and Settings\Admin\Мои документы\фото к проекту\SDC197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928934"/>
            <a:ext cx="2571768" cy="3429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99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428604"/>
            <a:ext cx="2857520" cy="381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C:\Documents and Settings\Admin\Мои документы\фото к проекту\SDC199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85728"/>
            <a:ext cx="2786082" cy="3357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SDC19904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00364" y="3382587"/>
            <a:ext cx="4633884" cy="347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AE1517"/>
                </a:solidFill>
                <a:latin typeface="Monotype Corsiva" pitchFamily="66" charset="0"/>
                <a:cs typeface="Times New Roman" pitchFamily="18" charset="0"/>
              </a:rPr>
              <a:t>Опыт 9</a:t>
            </a:r>
            <a:endParaRPr lang="ru-RU" sz="5400" dirty="0">
              <a:solidFill>
                <a:srgbClr val="AE1517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SDC19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214290"/>
            <a:ext cx="3968742" cy="2976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DD33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1F7EE7"/>
                </a:solidFill>
                <a:latin typeface="Comic Sans MS" pitchFamily="66" charset="0"/>
                <a:cs typeface="Times New Roman" pitchFamily="18" charset="0"/>
              </a:rPr>
              <a:t>Можно ли соль сделать цветной</a:t>
            </a:r>
            <a:br>
              <a:rPr lang="ru-RU" sz="2000" b="1" dirty="0" smtClean="0">
                <a:solidFill>
                  <a:srgbClr val="1F7EE7"/>
                </a:solidFill>
                <a:latin typeface="Comic Sans MS" pitchFamily="66" charset="0"/>
                <a:cs typeface="Times New Roman" pitchFamily="18" charset="0"/>
              </a:rPr>
            </a:br>
            <a:endParaRPr lang="ru-RU" sz="2000" b="1" dirty="0" smtClean="0">
              <a:solidFill>
                <a:srgbClr val="1F7EE7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определить с детьми как можно покрасить соль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 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соль можно сделать цветной с помощью воды и гуаши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5" descr="C:\Documents and Settings\Admin\Мои документы\фото к проекту\SDC198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876"/>
            <a:ext cx="4152910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98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SDC198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714488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DD33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07156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Рисуем цветной солью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286808" cy="5072098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Цель: </a:t>
            </a: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Развитие творческого потенциала детей, через нетрадиционные методы рисования солью.</a:t>
            </a:r>
          </a:p>
          <a:p>
            <a:pPr algn="l"/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Задачи:</a:t>
            </a:r>
            <a:endParaRPr lang="ru-RU" sz="2000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Применение </a:t>
            </a:r>
            <a:r>
              <a:rPr lang="ru-RU" sz="2000" dirty="0" err="1" smtClean="0">
                <a:solidFill>
                  <a:srgbClr val="7030A0"/>
                </a:solidFill>
                <a:latin typeface="Bookman Old Style" pitchFamily="18" charset="0"/>
              </a:rPr>
              <a:t>здоровье-сберегающих</a:t>
            </a: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технологий, при работе с солью.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Познакомить детей со свойствами соли, как материалом для художественного творчества.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 Формировать представление о разных способах изображения предметов и явлений.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Вызвать интерес к изображению новым способом рисования.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Учить окрашивать соль с помощью гуаши.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Расширить представления детей в использовании нескольких материалов в изображении рисунка (клей, соль, гуашь).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Развивать творческий потенциал.</a:t>
            </a:r>
          </a:p>
          <a:p>
            <a:r>
              <a:rPr lang="ru-RU" sz="20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98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14290"/>
            <a:ext cx="3929090" cy="3216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DD33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SDC198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7" y="214290"/>
            <a:ext cx="4214842" cy="3161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4" descr="SDC198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6314" y="3643314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7" descr="F:\Мой проект Волшебная - соль 2017 год лето\фото к проекту\SDC19877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546459"/>
            <a:ext cx="2643206" cy="3311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DC198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3286124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F:\Мой проект Волшебная - соль 2017 год лето\фото к проекту\SDC198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857652" cy="28932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F:\Мой проект Волшебная - соль 2017 год лето\фото к проекту\SDC198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85728"/>
            <a:ext cx="335758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F:\Мой проект Волшебная - соль 2017 год лето\фото к проекту\SDC198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214686"/>
            <a:ext cx="2550322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000131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Лепим из солёного теста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14422"/>
            <a:ext cx="7358114" cy="4424378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 обучить детей приемам лепки из соленого теста.</a:t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Задачи: </a:t>
            </a: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Изучить последовательность изготовления сложного изделия.</a:t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Развивать моторику, мышление, фантазию.</a:t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Воспитывать умение взаимодействовать в коллективе, желание создавать красивое своими руками.</a:t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Вызывать чувство радости от созданного изображения</a:t>
            </a:r>
            <a:endParaRPr lang="ru-RU" sz="2400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Мой проект Волшебная - соль 2017 год лето\фото к проекту\SDC198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328614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F:\Мой проект Волшебная - соль 2017 год лето\фото к проекту\SDC19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57190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Содержимое 4" descr="SDC19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286124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F:\Мой проект Волшебная - соль 2017 год лето\фото к проекту\SDC198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71876"/>
            <a:ext cx="3929090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DC198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57752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Admin\Мои документы\фото к проекту\SDC19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00438"/>
            <a:ext cx="3857652" cy="3071834"/>
          </a:xfrm>
          <a:prstGeom prst="rect">
            <a:avLst/>
          </a:prstGeom>
          <a:ln w="127000" cap="rnd">
            <a:solidFill>
              <a:srgbClr val="7DD33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F:\Мой проект Волшебная - соль 2017 год лето\фото к проекту\SDC198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85728"/>
            <a:ext cx="37862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Мой проект Волшебная - соль 2017 год лето\фото к проекту\SDC198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00438"/>
            <a:ext cx="4000528" cy="3071834"/>
          </a:xfrm>
          <a:prstGeom prst="rect">
            <a:avLst/>
          </a:prstGeom>
          <a:ln w="127000" cap="rnd">
            <a:solidFill>
              <a:srgbClr val="7DD33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14300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Цель проекта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14488"/>
            <a:ext cx="7058052" cy="428628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Узнать как можно больше о соли и ёё свойствах. И доказать, что соль – не только необходимый продукт, но и интересный материал для проведения опытов и творчества.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Работа с родителями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Century Gothic" pitchFamily="34" charset="0"/>
              </a:rPr>
              <a:t>Семья Морозова Арсения сделала цветную соль в банке.</a:t>
            </a:r>
            <a:endParaRPr lang="ru-RU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pic>
        <p:nvPicPr>
          <p:cNvPr id="7" name="Содержимое 6" descr="20170615_1817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7" descr="20170615_18314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29256" y="2000240"/>
            <a:ext cx="3245473" cy="4111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70615_1837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333352"/>
            <a:ext cx="2643206" cy="3524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20170615_1849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02" y="285728"/>
            <a:ext cx="2608672" cy="3478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Admin\Мои документы\Арсений\IMG_20170615_1945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857628"/>
            <a:ext cx="2357454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Admin\Мои документы\Арсений\SDC198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928934"/>
            <a:ext cx="2928926" cy="3686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Century Gothic" pitchFamily="34" charset="0"/>
              </a:rPr>
              <a:t>Семья Семёнова Кирилла нарисовали </a:t>
            </a:r>
            <a:r>
              <a:rPr lang="ru-RU" sz="2400" dirty="0" err="1" smtClean="0">
                <a:solidFill>
                  <a:srgbClr val="7030A0"/>
                </a:solidFill>
                <a:latin typeface="Century Gothic" pitchFamily="34" charset="0"/>
              </a:rPr>
              <a:t>верталётик</a:t>
            </a:r>
            <a:r>
              <a:rPr lang="ru-RU" sz="2400" dirty="0" smtClean="0">
                <a:solidFill>
                  <a:srgbClr val="7030A0"/>
                </a:solidFill>
                <a:latin typeface="Century Gothic" pitchFamily="34" charset="0"/>
              </a:rPr>
              <a:t>.</a:t>
            </a:r>
            <a:endParaRPr lang="ru-RU" sz="2400" dirty="0">
              <a:latin typeface="Century Gothic" pitchFamily="34" charset="0"/>
            </a:endParaRPr>
          </a:p>
        </p:txBody>
      </p:sp>
      <p:pic>
        <p:nvPicPr>
          <p:cNvPr id="5" name="Содержимое 4" descr="SAM_03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SAM_03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500174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AM_03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SDC198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57818" y="428604"/>
            <a:ext cx="3394472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>Информационно-наглядный материал для родителей</a:t>
            </a:r>
            <a:endParaRPr lang="ru-RU" sz="5400" dirty="0">
              <a:solidFill>
                <a:schemeClr val="tx2"/>
              </a:solidFill>
            </a:endParaRPr>
          </a:p>
        </p:txBody>
      </p:sp>
      <p:pic>
        <p:nvPicPr>
          <p:cNvPr id="4" name="Содержимое 3" descr="SDC198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714488"/>
            <a:ext cx="6034617" cy="4525963"/>
          </a:xfrm>
          <a:prstGeom prst="rect">
            <a:avLst/>
          </a:prstGeom>
          <a:ln w="190500" cap="sq">
            <a:solidFill>
              <a:srgbClr val="7DD33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714356"/>
            <a:ext cx="8172480" cy="1143008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chemeClr val="tx2"/>
                </a:solidFill>
                <a:latin typeface="Monotype Corsiva" pitchFamily="66" charset="0"/>
              </a:rPr>
              <a:t>Закончив проект, дети узнали: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500174"/>
            <a:ext cx="7558118" cy="5143536"/>
          </a:xfrm>
        </p:spPr>
        <p:txBody>
          <a:bodyPr/>
          <a:lstStyle/>
          <a:p>
            <a:pPr lvl="0"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Соль - белое кристаллическое вещество с острым, солёным вкусом. Она хорошо растворяется в воде.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Соль – полезное ископаемое, которое используется человеком в быту и на производстве.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Соль - помощница в хозяйстве.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Соль - пища и приправа, консервант.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Соль необходима для жизни и здоровья человека.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При испарении солёной воды появляются кристаллы белого цвета и солёные на вкус.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5957902" cy="114300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Вывод: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7558118" cy="5357850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   В ходе исследовательской работы дети выяснили, что такое соль и каким образом она попадает на наш стол. Узнали много нового об особенностях соли, ее свойствах и качествах. Самостоятельно провели много интересных опытов с солью, познакомились с одним из способов выращивания кристаллов. </a:t>
            </a:r>
          </a:p>
          <a:p>
            <a:pPr algn="l"/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   Усиленно работали в творческой мастерской: красили соль гуашью, лепили из солёного теста и рисовали с помощью соли. Из маленьких детей они превратились в маленьких исследователей.         Существенно повысился их познавательный интерес на занятиях. А также убедились, что самые простые и знакомые вещи могут быть необы</a:t>
            </a: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чными!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6500858" cy="5286412"/>
          </a:xfrm>
        </p:spPr>
        <p:txBody>
          <a:bodyPr>
            <a:noAutofit/>
          </a:bodyPr>
          <a:lstStyle/>
          <a:p>
            <a:r>
              <a:rPr lang="ru-RU" sz="9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80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8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07157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Задачи проекта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7486680" cy="5357850"/>
          </a:xfrm>
        </p:spPr>
        <p:txBody>
          <a:bodyPr/>
          <a:lstStyle/>
          <a:p>
            <a:pPr lvl="0" algn="l"/>
            <a:r>
              <a:rPr lang="ru-RU" sz="2000" b="1" dirty="0" smtClean="0">
                <a:solidFill>
                  <a:schemeClr val="tx2"/>
                </a:solidFill>
                <a:latin typeface="Bookman Old Style" pitchFamily="18" charset="0"/>
              </a:rPr>
              <a:t>Образовательные: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Способствовать накоплению у детей конкретных представлений о свойствах, формах и видах соли.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Обогащать устанавливать причинно-следственные зависимости, умение делать выводы.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Формировать эмоционально-ценностное отношение к окружающему миру.</a:t>
            </a:r>
            <a:b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Bookman Old Style" pitchFamily="18" charset="0"/>
              </a:rPr>
              <a:t>Развивающие: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Развивать мышление, любознательность, наблюдательность, познавательные способности детей; 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Умение самостоятельно находить ответы на проблемные вопросы, решать проблемные ситуации.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Bookman Old Style" pitchFamily="18" charset="0"/>
              </a:rPr>
              <a:t>Воспитательная: </a:t>
            </a:r>
          </a:p>
          <a:p>
            <a:pPr lvl="0" algn="l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Воспитывать интерес к окружающему миру.</a:t>
            </a:r>
            <a:b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endParaRPr lang="ru-RU" sz="2000" b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14300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Актуальность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7343804" cy="400052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Дети дошкольного возраста очень любопытны и они настроены на познание окружающего мира. Данный проект создан для знакомства с солью и ее свойствами.</a:t>
            </a:r>
          </a:p>
          <a:p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7858180" cy="150019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Вопросы на которые будем искать ответы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928802"/>
            <a:ext cx="7343804" cy="3709998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Что мы знаем о соли и её свойствах?</a:t>
            </a:r>
          </a:p>
          <a:p>
            <a:pPr marL="514350" indent="-514350" algn="l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2. Откуда появилась соль?</a:t>
            </a:r>
          </a:p>
          <a:p>
            <a:pPr marL="514350" indent="-514350" algn="l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3. Где и как добывают соль?</a:t>
            </a:r>
          </a:p>
          <a:p>
            <a:pPr marL="514350" indent="-514350" algn="l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4. Какие виды соли бывают?</a:t>
            </a:r>
          </a:p>
          <a:p>
            <a:pPr marL="514350" indent="-514350" algn="l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5. </a:t>
            </a: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Какого цвета соль?</a:t>
            </a:r>
          </a:p>
          <a:p>
            <a:pPr marL="514350" indent="-514350" algn="l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6. </a:t>
            </a: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Где и как люди могут использовать соль?</a:t>
            </a:r>
            <a:endParaRPr lang="ru-RU" sz="28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7286676" cy="114300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Предварительная работа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7486680" cy="5357850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Беседа «Для чего нужна соль».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Манипуляция с солью (развитие мелкой моторики рук).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НОД по изобразительной деятельности, лепке.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Игры, эксперименты по ознакомлению со свойствами соли.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Предметные картинки, иллюстрирующие использование соли в деятельности человека.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Проект Волшебница - соль\фото к проекту\SDC197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250033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DD33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F:\Проект Волшебница - соль\фото к проекту\SDC196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85728"/>
            <a:ext cx="2786082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F:\Проект Волшебница - соль\фото к проекту\SDC197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57166"/>
            <a:ext cx="235745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DD33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F:\Проект Волшебница - соль\фото к проекту\SDC197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714620"/>
            <a:ext cx="242889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Проект Волшебница - соль\фото к проекту\SDC197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2857496"/>
            <a:ext cx="2571768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DD33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Проект Волшебница - соль\фото к проекту\SDC197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643446"/>
            <a:ext cx="2357454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F:\Проект Волшебница - соль\фото к проекту\SDC197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857760"/>
            <a:ext cx="2214578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DD33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2500306"/>
            <a:ext cx="1714512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7643866" cy="1285884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  <a:cs typeface="Times New Roman" pitchFamily="18" charset="0"/>
              </a:rPr>
              <a:t>Методы и приемы работы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2071678"/>
            <a:ext cx="9001156" cy="4214842"/>
          </a:xfrm>
        </p:spPr>
        <p:txBody>
          <a:bodyPr/>
          <a:lstStyle/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Наглядные</a:t>
            </a:r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 (наблюдение, иллюстрация)</a:t>
            </a: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endParaRPr lang="ru-RU" sz="2800" dirty="0" smtClean="0">
              <a:solidFill>
                <a:srgbClr val="7030A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Словесные </a:t>
            </a:r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(беседы, чтение художественной литературы)</a:t>
            </a: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endParaRPr lang="ru-RU" sz="2800" dirty="0" smtClean="0">
              <a:solidFill>
                <a:srgbClr val="7030A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l"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Практические</a:t>
            </a:r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  <a:cs typeface="Times New Roman" pitchFamily="18" charset="0"/>
              </a:rPr>
              <a:t> (игры эксперименты, опыты)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bogki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babogki</Template>
  <TotalTime>489</TotalTime>
  <Words>616</Words>
  <Application>Microsoft Office PowerPoint</Application>
  <PresentationFormat>Экран (4:3)</PresentationFormat>
  <Paragraphs>113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babogki</vt:lpstr>
      <vt:lpstr>Муниципальное бюджетное дошкольное образовательное учреждение детский сад №10 « Белочка»</vt:lpstr>
      <vt:lpstr>Замысел</vt:lpstr>
      <vt:lpstr>Цель проекта</vt:lpstr>
      <vt:lpstr>Задачи проекта</vt:lpstr>
      <vt:lpstr>Актуальность</vt:lpstr>
      <vt:lpstr>Вопросы на которые будем искать ответы</vt:lpstr>
      <vt:lpstr>Предварительная работа</vt:lpstr>
      <vt:lpstr>Слайд 8</vt:lpstr>
      <vt:lpstr>Методы и приемы работы</vt:lpstr>
      <vt:lpstr>Работа с детьми</vt:lpstr>
      <vt:lpstr>Опыт 1</vt:lpstr>
      <vt:lpstr>Опыт 2</vt:lpstr>
      <vt:lpstr>Опыт 3</vt:lpstr>
      <vt:lpstr>Опыт 4</vt:lpstr>
      <vt:lpstr>Опыт 5</vt:lpstr>
      <vt:lpstr>Опыт 6</vt:lpstr>
      <vt:lpstr>Слайд 17</vt:lpstr>
      <vt:lpstr>Опыт 7</vt:lpstr>
      <vt:lpstr>Слайд 19</vt:lpstr>
      <vt:lpstr>Опыт 8</vt:lpstr>
      <vt:lpstr>Слайд 21</vt:lpstr>
      <vt:lpstr>Опыт 9</vt:lpstr>
      <vt:lpstr>Слайд 23</vt:lpstr>
      <vt:lpstr>Рисуем цветной солью</vt:lpstr>
      <vt:lpstr>Слайд 25</vt:lpstr>
      <vt:lpstr>Слайд 26</vt:lpstr>
      <vt:lpstr>Лепим из солёного теста</vt:lpstr>
      <vt:lpstr>Слайд 28</vt:lpstr>
      <vt:lpstr>Слайд 29</vt:lpstr>
      <vt:lpstr>Работа с родителями</vt:lpstr>
      <vt:lpstr>Слайд 31</vt:lpstr>
      <vt:lpstr>Семья Семёнова Кирилла нарисовали верталётик.</vt:lpstr>
      <vt:lpstr>Слайд 33</vt:lpstr>
      <vt:lpstr>Информационно-наглядный материал для родителей</vt:lpstr>
      <vt:lpstr>Закончив проект, дети узнали: </vt:lpstr>
      <vt:lpstr>Вывод: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57</cp:revision>
  <dcterms:created xsi:type="dcterms:W3CDTF">2017-07-11T17:25:34Z</dcterms:created>
  <dcterms:modified xsi:type="dcterms:W3CDTF">2018-05-08T18:45:59Z</dcterms:modified>
</cp:coreProperties>
</file>