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77" r:id="rId4"/>
    <p:sldId id="270" r:id="rId5"/>
    <p:sldId id="278" r:id="rId6"/>
    <p:sldId id="280" r:id="rId7"/>
    <p:sldId id="279" r:id="rId8"/>
    <p:sldId id="281" r:id="rId9"/>
    <p:sldId id="267" r:id="rId10"/>
    <p:sldId id="262" r:id="rId11"/>
    <p:sldId id="273" r:id="rId12"/>
    <p:sldId id="282" r:id="rId13"/>
    <p:sldId id="283" r:id="rId14"/>
    <p:sldId id="284" r:id="rId15"/>
    <p:sldId id="263" r:id="rId16"/>
    <p:sldId id="276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17148-F66B-44D1-B746-8221A22AC37A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36EA-F2D5-4451-B662-1D04FDE98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36EA-F2D5-4451-B662-1D04FDE98BB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3FFAEC-A1A8-4CD9-A928-CC01BCBBA291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2;&#1080;&#1085;&#1086;&#1074;&#1072;&#1090;&#1072;&#1103;%20&#1090;&#1091;&#1095;&#1082;&#1072;%20&#1044;.&#1058;&#1091;&#1093;&#1084;&#1072;&#1085;&#1086;&#1074;%20+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buklet_keys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3;&#1086;&#1078;&#1077;&#1085;&#1080;&#1077;%20&#1082;%20&#1082;&#1086;&#1085;&#1082;&#1091;&#1088;&#1089;&#1091;%20&#1051;&#1091;&#1095;&#1096;&#1080;&#1081;%20&#1082;&#1077;&#1081;&#1089;%20&#1074;%20&#1076;&#1086;&#1091;_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66"/>
            <a:ext cx="7406640" cy="35719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Кейс-технологии в дошкольном образовании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Старший воспитатель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МБДОУ д/с 10 «Белочка»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Ковшова А.В.</a:t>
            </a:r>
          </a:p>
          <a:p>
            <a:endParaRPr lang="ru-RU" sz="2400" dirty="0"/>
          </a:p>
        </p:txBody>
      </p:sp>
      <p:pic>
        <p:nvPicPr>
          <p:cNvPr id="12290" name="Picture 2" descr="ÐÐ°ÑÑÐ¸Ð½ÐºÐ¸ Ð¿Ð¾ Ð·Ð°Ð¿ÑÐ¾ÑÑ Ð´ÐµÑÐ¸ Ð² ÑÐ°Ð´Ñ Ð¸Ð»Ð»ÑÑÑÑ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714752"/>
            <a:ext cx="9105900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143512"/>
            <a:ext cx="778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74321"/>
          <a:ext cx="8143901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731"/>
                <a:gridCol w="4033170"/>
              </a:tblGrid>
              <a:tr h="3373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Первый этап: Подготовительный</a:t>
                      </a:r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34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педагога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Деятельность детей</a:t>
                      </a:r>
                      <a:endParaRPr lang="ru-RU" sz="1800" dirty="0" smtClean="0"/>
                    </a:p>
                  </a:txBody>
                  <a:tcPr/>
                </a:tc>
              </a:tr>
              <a:tr h="5903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Показывает фотографию, зачитывает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Знакомятся с ситуацией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373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Второй этап: Мотивационный</a:t>
                      </a:r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34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педагога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Деятельность детей</a:t>
                      </a:r>
                      <a:endParaRPr lang="ru-RU" sz="1800" dirty="0" smtClean="0"/>
                    </a:p>
                  </a:txBody>
                  <a:tcPr/>
                </a:tc>
              </a:tr>
              <a:tr h="843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формирует суть проблемы;</a:t>
                      </a:r>
                    </a:p>
                    <a:p>
                      <a:r>
                        <a:rPr lang="ru-RU" sz="1800" dirty="0" smtClean="0"/>
                        <a:t>- формирует задание;</a:t>
                      </a:r>
                    </a:p>
                    <a:p>
                      <a:r>
                        <a:rPr lang="ru-RU" sz="1800" dirty="0" smtClean="0"/>
                        <a:t>- мотивирует к поиску решения.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осознают проблему;</a:t>
                      </a:r>
                    </a:p>
                    <a:p>
                      <a:r>
                        <a:rPr lang="ru-RU" sz="1800" dirty="0" smtClean="0"/>
                        <a:t>- концентрируются на поиске решений в данной ситуации.</a:t>
                      </a:r>
                    </a:p>
                  </a:txBody>
                  <a:tcPr/>
                </a:tc>
              </a:tr>
              <a:tr h="3373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Третий этап: «Мозговой штурм»</a:t>
                      </a:r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Деятельность педагога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детей</a:t>
                      </a:r>
                      <a:endParaRPr lang="ru-RU" sz="1800" dirty="0" smtClean="0"/>
                    </a:p>
                  </a:txBody>
                  <a:tcPr/>
                </a:tc>
              </a:tr>
              <a:tr h="10963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активизирует детей при помощи ключевых вопросов;</a:t>
                      </a:r>
                    </a:p>
                    <a:p>
                      <a:r>
                        <a:rPr lang="ru-RU" sz="1800" dirty="0" smtClean="0"/>
                        <a:t>- помогает проанализировать принятое решение.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представляют свои варианты решения;</a:t>
                      </a:r>
                    </a:p>
                    <a:p>
                      <a:r>
                        <a:rPr lang="ru-RU" sz="1800" dirty="0" smtClean="0"/>
                        <a:t>- находят совместное решение;</a:t>
                      </a:r>
                    </a:p>
                    <a:p>
                      <a:r>
                        <a:rPr lang="ru-RU" sz="1800" dirty="0" smtClean="0"/>
                        <a:t>- формулируют выводы.</a:t>
                      </a:r>
                    </a:p>
                  </a:txBody>
                  <a:tcPr/>
                </a:tc>
              </a:tr>
              <a:tr h="3373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Четвертый этап: оценочно-рефлексивный</a:t>
                      </a:r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34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педагога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</a:tr>
              <a:tr h="843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побуждает детей к поиску ситуаций, в которых можно применить полученные 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размышляют, выдвигают аргументы;</a:t>
                      </a:r>
                    </a:p>
                    <a:p>
                      <a:r>
                        <a:rPr lang="ru-RU" sz="1800" dirty="0" smtClean="0"/>
                        <a:t>- применяют полученные знания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794/00062213-0e7b982f/2/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85728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Comic Sans MS" pitchFamily="66" charset="0"/>
              </a:rPr>
              <a:t>«Виноватая тучка»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i="1" dirty="0" smtClean="0">
                <a:latin typeface="Comic Sans MS" pitchFamily="66" charset="0"/>
              </a:rPr>
              <a:t>(Д. Тухманов)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9698" name="AutoShape 2" descr="https://www.stihi.ru/pics/2018/01/24/2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969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785794"/>
            <a:ext cx="5500726" cy="388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71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Кейс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 с добавлением внешней проблемы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85852" y="857232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Ситуация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Однажды девочка Нина собралась пойти с бабушкой в магазин. Они подошли к этому очень ответственно. Бабушка проверила, каких продуктов не хватает, составила список продуктов, и попросила Нину взять его с собой. Когда они пришли в магазин, то обнаружили, что бабушка забыла очки и прочитать список не может.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0723" name="Picture 3" descr="http://itd1.mycdn.me/image?id=860196130149&amp;t=20&amp;plc=WEB&amp;tkn=*thh6k3I3vs9D20whTGo3mPXeT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4086189" cy="3238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715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Кейс-иллюстрация</a:t>
            </a:r>
            <a:r>
              <a:rPr lang="ru-RU" sz="2000" dirty="0" smtClean="0">
                <a:latin typeface="Comic Sans MS" pitchFamily="66" charset="0"/>
              </a:rPr>
              <a:t> - это иллюстрация, которая используется для рассмотрения проблемной ситуации.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Целью работы с ней является разбор сути проблемы, анализ возможных решений и выбор лучшего из них. 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Кейс-иллюстрация, отличается от наглядности тем, что в ней всегда есть проблема. Рассматривая иллюстрации, дети обсуждают полученную информацию, рассуждают, принимают решение, могут предполагать и строить на основе этого прогноз. 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Выбранная нами ситуация должна иллюстрировать те проблемы, с которыми ребёнок может столкнуться в жизни или уже сталкивался.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Comic Sans MS" pitchFamily="66" charset="0"/>
              </a:rPr>
              <a:t>Технология </a:t>
            </a:r>
            <a:r>
              <a:rPr lang="ru-RU" sz="2000" u="sng" dirty="0">
                <a:latin typeface="Comic Sans MS" pitchFamily="66" charset="0"/>
              </a:rPr>
              <a:t>«Фото-кейс» </a:t>
            </a:r>
            <a:r>
              <a:rPr lang="ru-RU" sz="2000" dirty="0">
                <a:latin typeface="Comic Sans MS" pitchFamily="66" charset="0"/>
              </a:rPr>
              <a:t>актуальна, потому что даёт возможность сформировать стратегию принятия решения, с помощью которой ребёнок в будущем сможет преодолеть самостоятельно возникшие разной сложности жизненные ситуации.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Сущностью </a:t>
            </a:r>
            <a:r>
              <a:rPr lang="ru-RU" sz="2000" dirty="0">
                <a:latin typeface="Comic Sans MS" pitchFamily="66" charset="0"/>
              </a:rPr>
              <a:t>предоставленной технологии является анализ проблемной ситуации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>
                <a:latin typeface="Comic Sans MS" pitchFamily="66" charset="0"/>
              </a:rPr>
              <a:t> </a:t>
            </a: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3" name="Рисунок 2" descr="Картинки по запросу пример фото кейс  в доу"/>
          <p:cNvPicPr/>
          <p:nvPr/>
        </p:nvPicPr>
        <p:blipFill>
          <a:blip r:embed="rId2" cstate="print"/>
          <a:srcRect l="4037" t="10288" r="3460" b="10288"/>
          <a:stretch>
            <a:fillRect/>
          </a:stretch>
        </p:blipFill>
        <p:spPr bwMode="auto">
          <a:xfrm>
            <a:off x="1285852" y="2786058"/>
            <a:ext cx="6881836" cy="35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Откуда педагоги могут брать идеи для обсуждения проблемных ситуаций?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51229" y="1000108"/>
            <a:ext cx="83070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идеи для кейсов 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можно брать: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 реальных жизненных ситуаций,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рассказов коллег, родителей,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произведений художественной литературы,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песен, мультфильмов с проблемным содержанием,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оспользоваться готовы идеями детей для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кейсов в своих вопросах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поступках, игре.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56126" y="3191559"/>
            <a:ext cx="6116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можно обсудить на Ваш взгляд с детьми,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является объектом Кейс-метода?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878" y="4000504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социальные и естественно-научные ситуации;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словесные и иллюстрированные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сюжеты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события, рассказы и игры с проблемным содержанием;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фантазийные ситуации и нелепицы;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фото и видеоролики;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объекты и явления окружающей действительности.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 build="allAtOnce"/>
      <p:bldP spid="40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www.thither.com/wp-content/uploads/2015/11/NM_red2-64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6" name="Picture 4" descr="https://ds03.infourok.ru/uploads/ex/110b/0003e19a-dae5b329/hello_html_m250df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0"/>
            <a:ext cx="3868457" cy="3571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000240"/>
            <a:ext cx="5286412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071670" y="2045594"/>
            <a:ext cx="53578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ШЕСТЬ ПРИЗНАКОВ ХОРОШЕГО КЕЙСА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1. Соответствует поставленной цели.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2. Учитывает возрастные и индивидуальные особенности детей.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3. Является актуальным и интересным детям.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4. Развивает когнитивные навыки, воображение, креативное мышление.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5. Провоцирует дискуссию.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6. Имеет несколько решений.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428604"/>
            <a:ext cx="4785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Решение  проблемных 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кейс-ситуаций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14414" y="1071546"/>
            <a:ext cx="57150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Ролевой кейс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«Каприз или инициатива»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4000504"/>
            <a:ext cx="57150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Кейс – задача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«Если не знаем почему»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282" y="1787055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Представьте, что Вы воспитатель подготовительной  группы. Зимой, во время прогулки вы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совместно с детьми лепите снеговика. Работа спорится, дети дружны и веселы. Одна из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воспитанниц, склонная быть в центре внимания,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«А у меня уже комок готов. А у меня уже голова готова. Мой снеговик, гораздо красивее вашего».После лепки дети переключаются на другую деятельность , а данная девочка продолжает привлекать к себе внимания и объявляет намерение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взять своего снеговика в группу.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3796" name="Picture 4" descr="http://priuralye-rkm.ru/wp-content/uploads/2018/03/Semejnyj-vyhodnoj-risunok4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42844" y="4714884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Представьте, что Вы 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детьми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старшего возраста наблюдаете за погодными явлениями – кучевыми облаками. Во время наблюдения или после него, ребенок задает вам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вопрос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«Почему облака не падают на землю?»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799" name="AutoShape 7" descr="https://webplus.info/images/wpi.photo/photo_1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AutoShape 9" descr="https://webplus.info/images/wpi.photo/photo_1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 descr="https://webplus.info/images/wpi.photo/photo_1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5" name="Picture 13" descr="https://w-dog.ru/wallpapers/1/6/323637772727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4357718" cy="272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715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Любой кейс воспитатель может использовать с разной целью и на разных этапах образовательной деятельности, как для мотивации перед занятием, так и как самостоятельное занятие. Также можно использовать в этических беседах, по обучению дошкольников правилам дорожного движения, обучению культурно-гигиеническим навыкам, изучению профессий и др.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rId2" action="ppaction://hlinkfile"/>
              </a:rPr>
              <a:t>buklet_keys.docx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214290"/>
            <a:ext cx="5502284" cy="1234471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«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В споре рождается истина»</a:t>
            </a:r>
            <a:b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b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Сократ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785926"/>
            <a:ext cx="3158964" cy="3130884"/>
          </a:xfrm>
          <a:prstGeom prst="rect">
            <a:avLst/>
          </a:prstGeom>
        </p:spPr>
      </p:pic>
      <p:pic>
        <p:nvPicPr>
          <p:cNvPr id="7" name="Picture 2" descr="http://domyenglishessay.writemypaperme.info/image/687474703a2f2f7777772e7377696d70737963682e636f6d2f77702d636f6e74656e742f75706c6f6164732f323031322f30372f6361736573747564792e706e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849">
            <a:off x="4455246" y="1991829"/>
            <a:ext cx="4267365" cy="3089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514351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 чем же заключается его суть и как его 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использовать в работе с детьми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? 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1429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Домашнее задание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357298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Участие  в конкурсе профессионального мастерства по созданию кейса по ранней профориентации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  <a:hlinkClick r:id="rId2" action="ppaction://hlinkfile"/>
              </a:rPr>
              <a:t>Положение к конкурсу Лучший кейс в </a:t>
            </a:r>
            <a:r>
              <a:rPr lang="ru-RU" dirty="0" err="1" smtClean="0">
                <a:latin typeface="Comic Sans MS" pitchFamily="66" charset="0"/>
                <a:hlinkClick r:id="rId2" action="ppaction://hlinkfile"/>
              </a:rPr>
              <a:t>доу_.doc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000372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  <a:cs typeface="Times New Roman" panose="02020603050405020304" pitchFamily="18" charset="0"/>
              </a:rPr>
              <a:t>И в заключение…</a:t>
            </a:r>
          </a:p>
          <a:p>
            <a:pPr algn="ctr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B050"/>
                </a:solidFill>
                <a:latin typeface="Comic Sans MS" pitchFamily="66" charset="0"/>
              </a:rPr>
              <a:t>Умственные занятия оказывают на человека такое благотворное влияние, какое солнце оказывает на природу; они рассеивают мрачное настроение, постепенно облегчают, согревают, поднимают дух. </a:t>
            </a:r>
          </a:p>
          <a:p>
            <a:pPr algn="r"/>
            <a:r>
              <a:rPr lang="ru-RU" sz="2000" i="1" dirty="0" smtClean="0">
                <a:solidFill>
                  <a:srgbClr val="00B050"/>
                </a:solidFill>
                <a:latin typeface="Comic Sans MS" pitchFamily="66" charset="0"/>
              </a:rPr>
              <a:t>В. Гумбольдт</a:t>
            </a:r>
            <a:r>
              <a:rPr lang="en-US" sz="2000" i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ru-RU" altLang="ru-RU" sz="2000" dirty="0">
              <a:solidFill>
                <a:srgbClr val="00B05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8"/>
            <a:ext cx="778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070C0"/>
                </a:solidFill>
                <a:latin typeface="Comic Sans MS" pitchFamily="66" charset="0"/>
              </a:rPr>
              <a:t>История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кейс-метода начинается с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XVII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века, когда теологи брали из жизни реальные случаи и анализировали их. Родиной кейс метода является США.</a:t>
            </a:r>
          </a:p>
          <a:p>
            <a:pPr algn="just"/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 России данная технология стала внедряться лишь последние несколько лет.</a:t>
            </a:r>
          </a:p>
          <a:p>
            <a:pPr algn="just"/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071810"/>
            <a:ext cx="45720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latin typeface="Comic Sans MS" pitchFamily="66" charset="0"/>
              </a:rPr>
              <a:t>Название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кейс-технология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произошло от латинского «casus» - запутанный, необычный случай; а также от английского «case» - портфель, чемоданчик. 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5" name="Picture 4" descr="ÐÐ°ÑÑÐ¸Ð½ÐºÐ¸ Ð¿Ð¾ Ð·Ð°Ð¿ÑÐ¾ÑÑ Ð¿Ð¾ÑÑÑÐµÐ»Ñ Ð¸Ð»Ð»ÑÑÑÑÐ°ÑÐ¸Ð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7A8AC"/>
              </a:clrFrom>
              <a:clrTo>
                <a:srgbClr val="A7A8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000372"/>
            <a:ext cx="329023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mic Sans MS" pitchFamily="66" charset="0"/>
              </a:rPr>
              <a:t>Кейс-технология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– это общее название технологий обучения, представляющих собой методы анализа ситуаций. 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76" y="2143116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Для чего нужен кейс? 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Кейс дает возможность приблизиться 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практике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встать на позицию человека, реально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принимающего решения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учиться на ошибках других.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Продолжи формулировку или вставить пропущенные слова в основных умениях и навыках, которые формируются у </a:t>
            </a:r>
            <a:r>
              <a:rPr lang="ru-RU" b="1" dirty="0" smtClean="0">
                <a:latin typeface="Comic Sans MS" pitchFamily="66" charset="0"/>
              </a:rPr>
              <a:t>дошкольников посредством кейс – технологии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736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Умение пользоваться основными культурными способами деятельности, проявлять …….                      и самостоятельность в разных видах деятельности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643050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инициативу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285992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Коммуникативные умения проявляются ….                  в умении договариваться, учитывать интересы и чувства других, умение разрешать конфликты.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285992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 детей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57187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Умение задавать вопросы взрослым и сверстникам, самостоятельно придумывать объяснения …….                    людей, формулировать ……..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3857628"/>
            <a:ext cx="142876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поступкам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385762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ответ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5720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Навык владения разными формами и видами игры, различение ……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ситуации.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929198"/>
            <a:ext cx="264320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условной и реальной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Любой 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кейс воспитатель может использовать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 с разной целью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631906"/>
            <a:ext cx="757242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а) в начале занятия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поможет сформировать у детей интерес к теме;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б) настроить на совместную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работу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в) плавно перейти к самостоятельной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145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Кейс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-метод – эффективное средство не только ситуативного, но и дифференцированного обучения в 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работе с дошкольниками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143248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Данный метод актуален в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работе с детьми старшего дошкольного возраста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Однако вводить его в образовательную практику следует уже в младших группах.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1928803"/>
            <a:ext cx="6286544" cy="4702969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Кейс включает в себя: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ситуацию – случай, проблема, история из реальной жизни,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контекст ситуации – хронологический, исторический, контекст места, особенности действия или участников ситуации,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комментарий ситуации, представленный автором,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вопросы или задания для работы с кейсом,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приложения</a:t>
            </a:r>
          </a:p>
          <a:p>
            <a:endParaRPr lang="ru-RU" sz="28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142852"/>
            <a:ext cx="514353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кейс-технологии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188617" y="1240615"/>
            <a:ext cx="999911" cy="23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14546" y="142852"/>
            <a:ext cx="514353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К Кейс-технологиям относятся: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286247" y="1142986"/>
            <a:ext cx="785819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1714488"/>
            <a:ext cx="6715172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кейс- прогнозирование;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кейс-инцидент;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кейсы-игры;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фото-кейсы;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ейсы – иллюстрации;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проблемно-ролевой кейс;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эвристический кейс;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(для проведения эвристической беседы)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неоднозначная ситуация;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кейс-дискуссия, кейс-диспут;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деловой штурм;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omic Sans MS" pitchFamily="66" charset="0"/>
              <a:ea typeface="Calibri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Calibri" pitchFamily="34" charset="0"/>
              </a:rPr>
              <a:t>кейс с добавлением внешней проблемы;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кейсы вариации и догадки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71480"/>
            <a:ext cx="7929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Прежде всего, мы должны создать сами кейсы. Для этого нужно: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1. </a:t>
            </a:r>
            <a:r>
              <a:rPr lang="ru-RU" sz="2000" u="sng" dirty="0" smtClean="0">
                <a:latin typeface="Comic Sans MS" pitchFamily="66" charset="0"/>
              </a:rPr>
              <a:t>Определение темы </a:t>
            </a:r>
            <a:r>
              <a:rPr lang="ru-RU" sz="2000" dirty="0" smtClean="0">
                <a:latin typeface="Comic Sans MS" pitchFamily="66" charset="0"/>
              </a:rPr>
              <a:t>и вопроса исследования – должны быть интересны детям.</a:t>
            </a:r>
          </a:p>
          <a:p>
            <a:r>
              <a:rPr lang="ru-RU" sz="2000" dirty="0" smtClean="0">
                <a:latin typeface="Comic Sans MS" pitchFamily="66" charset="0"/>
              </a:rPr>
              <a:t>2. </a:t>
            </a:r>
            <a:r>
              <a:rPr lang="ru-RU" sz="2000" u="sng" dirty="0" smtClean="0">
                <a:latin typeface="Comic Sans MS" pitchFamily="66" charset="0"/>
              </a:rPr>
              <a:t>Выбор объекта исследования </a:t>
            </a:r>
            <a:r>
              <a:rPr lang="ru-RU" sz="2000" dirty="0" smtClean="0">
                <a:latin typeface="Comic Sans MS" pitchFamily="66" charset="0"/>
              </a:rPr>
              <a:t>– «конкретной ситуации»;</a:t>
            </a:r>
          </a:p>
          <a:p>
            <a:r>
              <a:rPr lang="ru-RU" sz="2000" dirty="0" smtClean="0">
                <a:latin typeface="Comic Sans MS" pitchFamily="66" charset="0"/>
              </a:rPr>
              <a:t>3. Определение контекста;</a:t>
            </a:r>
          </a:p>
          <a:p>
            <a:r>
              <a:rPr lang="ru-RU" sz="2000" dirty="0" smtClean="0">
                <a:latin typeface="Comic Sans MS" pitchFamily="66" charset="0"/>
              </a:rPr>
              <a:t>4. Планирование кейс-исследования, проведение сбора и анализа материала;</a:t>
            </a:r>
          </a:p>
          <a:p>
            <a:r>
              <a:rPr lang="ru-RU" sz="2000" dirty="0" smtClean="0">
                <a:latin typeface="Comic Sans MS" pitchFamily="66" charset="0"/>
              </a:rPr>
              <a:t>5. </a:t>
            </a:r>
            <a:r>
              <a:rPr lang="ru-RU" sz="2000" u="sng" dirty="0" smtClean="0">
                <a:latin typeface="Comic Sans MS" pitchFamily="66" charset="0"/>
              </a:rPr>
              <a:t>Поиск решений</a:t>
            </a:r>
            <a:r>
              <a:rPr lang="ru-RU" sz="2000" dirty="0" smtClean="0">
                <a:latin typeface="Comic Sans MS" pitchFamily="66" charset="0"/>
              </a:rPr>
              <a:t>, обсуждение возможных сценариев дальнейшего развития ситуации;</a:t>
            </a:r>
          </a:p>
          <a:p>
            <a:r>
              <a:rPr lang="ru-RU" sz="2000" dirty="0" smtClean="0">
                <a:latin typeface="Comic Sans MS" pitchFamily="66" charset="0"/>
              </a:rPr>
              <a:t>6. Описание и редактирование кейса;</a:t>
            </a:r>
          </a:p>
          <a:p>
            <a:r>
              <a:rPr lang="ru-RU" sz="2000" dirty="0" smtClean="0">
                <a:latin typeface="Comic Sans MS" pitchFamily="66" charset="0"/>
              </a:rPr>
              <a:t>7. </a:t>
            </a:r>
            <a:r>
              <a:rPr lang="ru-RU" sz="2000" u="sng" dirty="0" smtClean="0">
                <a:latin typeface="Comic Sans MS" pitchFamily="66" charset="0"/>
              </a:rPr>
              <a:t>Формулирование вопроса </a:t>
            </a:r>
            <a:r>
              <a:rPr lang="ru-RU" sz="2000" dirty="0" smtClean="0">
                <a:latin typeface="Comic Sans MS" pitchFamily="66" charset="0"/>
              </a:rPr>
              <a:t>для дальнейшего обсуждения ситуации.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799</TotalTime>
  <Words>812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70</cp:revision>
  <dcterms:created xsi:type="dcterms:W3CDTF">2018-03-15T13:29:27Z</dcterms:created>
  <dcterms:modified xsi:type="dcterms:W3CDTF">2018-12-11T05:19:08Z</dcterms:modified>
</cp:coreProperties>
</file>