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80" r:id="rId4"/>
    <p:sldId id="257" r:id="rId5"/>
    <p:sldId id="262" r:id="rId6"/>
    <p:sldId id="264" r:id="rId7"/>
    <p:sldId id="267" r:id="rId8"/>
    <p:sldId id="279" r:id="rId9"/>
    <p:sldId id="290" r:id="rId10"/>
    <p:sldId id="293" r:id="rId11"/>
    <p:sldId id="2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B561-B6E7-4C6E-B5E7-26FE3E279AC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A376-6F93-48A2-AA04-58011DBCC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5;&#1083;&#1077;&#1085;&#1072;\Desktop\&#1047;&#1074;&#1091;&#1082;%20&#1076;&#1083;&#1103;%20&#1087;&#1088;&#1077;&#1079;&#1085;&#1090;&#1072;&#1094;&#1080;&#1080;\Semya_-_Svyatynya_-_Moya_semya_(iPlayer.fm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76;&#1072;&#1075;&#1086;&#1075;&#1080;&#1095;&#1077;&#1089;&#1082;&#1080;&#1081;%20&#1088;&#1080;&#1085;&#1075;\usatyy-nyan--osnovnaya-melodiya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mya_-_Svyatynya_-_Moya_sem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thumbs.dreamstime.com/z/happy-family-frame-three-children-cat-blank-55719482.jpg"/>
          <p:cNvPicPr>
            <a:picLocks noChangeAspect="1" noChangeArrowheads="1"/>
          </p:cNvPicPr>
          <p:nvPr/>
        </p:nvPicPr>
        <p:blipFill>
          <a:blip r:embed="rId4" cstate="print"/>
          <a:srcRect b="10819"/>
          <a:stretch>
            <a:fillRect/>
          </a:stretch>
        </p:blipFill>
        <p:spPr bwMode="auto">
          <a:xfrm>
            <a:off x="179512" y="188640"/>
            <a:ext cx="8784976" cy="648071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3857628"/>
            <a:ext cx="671517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/>
              <a:t>Педагогический ринг для воспитателей</a:t>
            </a:r>
            <a:endParaRPr lang="ru-RU" sz="2800" dirty="0" smtClean="0"/>
          </a:p>
          <a:p>
            <a:pPr algn="ctr"/>
            <a:r>
              <a:rPr lang="ru-RU" sz="2800" dirty="0" smtClean="0"/>
              <a:t>«</a:t>
            </a:r>
            <a:r>
              <a:rPr lang="ru-RU" sz="2800" b="1" dirty="0" smtClean="0"/>
              <a:t>Мальчишки и девчонки</a:t>
            </a:r>
            <a:r>
              <a:rPr lang="ru-RU" sz="2800" dirty="0" smtClean="0"/>
              <a:t>, а </a:t>
            </a:r>
            <a:r>
              <a:rPr lang="ru-RU" sz="2800" b="1" dirty="0" smtClean="0"/>
              <a:t>также их родители…</a:t>
            </a:r>
            <a:r>
              <a:rPr lang="ru-RU" sz="2800" dirty="0" smtClean="0"/>
              <a:t>»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2018 </a:t>
            </a:r>
            <a:r>
              <a:rPr lang="ru-RU" sz="2800" dirty="0" smtClean="0"/>
              <a:t>г.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214290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/>
              <a:t>Муниципальное бюджетное дошкольное образовательное учреждение детский сад № 10 «Белочка»</a:t>
            </a:r>
            <a:endParaRPr lang="ru-RU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000"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Рефлексия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«Закончи стихотворение»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196752"/>
            <a:ext cx="504056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Семейная радость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Счастливые 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Желаю всем семьям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Любовью ….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Пусть в семьях весёлый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Звучит детский 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Добрый и радостный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Праздник для 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Любовь процветает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Кругом по 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Мир вашему дому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в каждой 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s://im3-tub-ru.yandex.net/i?id=3c130a53095573d6ee05930341791f63&amp;n=33&amp;h=215&amp;w=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57077" cy="391692"/>
          </a:xfrm>
          <a:prstGeom prst="rect">
            <a:avLst/>
          </a:prstGeom>
          <a:noFill/>
        </p:spPr>
      </p:pic>
      <p:pic>
        <p:nvPicPr>
          <p:cNvPr id="5" name="Picture 2" descr="http://www.reachingteachers.com.au/wp-content/uploads/2014/06/p-1351-Girl-F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87600"/>
            <a:ext cx="504056" cy="405135"/>
          </a:xfrm>
          <a:prstGeom prst="rect">
            <a:avLst/>
          </a:prstGeom>
          <a:noFill/>
        </p:spPr>
      </p:pic>
      <p:pic>
        <p:nvPicPr>
          <p:cNvPr id="2052" name="Picture 4" descr="https://openclipart.org/image/2400px/svg_to_png/289/ryanlerch-worldlabel.com-girlfac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08548"/>
            <a:ext cx="648072" cy="4523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236296" y="1556792"/>
            <a:ext cx="100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лица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2054" name="Picture 6" descr="http://previews.123rf.com/images/dazdraperma/dazdraperma1310/dazdraperma131000018/23074544-Illustration-of-smiling-sun-character-Stock-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420888"/>
            <a:ext cx="504056" cy="5040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12160" y="2420888"/>
            <a:ext cx="1680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светиться</a:t>
            </a:r>
            <a:endParaRPr lang="ru-RU" sz="2800" dirty="0"/>
          </a:p>
        </p:txBody>
      </p:sp>
      <p:pic>
        <p:nvPicPr>
          <p:cNvPr id="2058" name="Picture 10" descr="http://www.goodlifemantra.com/wp-content/uploads/2015/05/smiley-304294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652120" y="3284984"/>
            <a:ext cx="497439" cy="48966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372200" y="3212976"/>
            <a:ext cx="1017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смех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4077072"/>
            <a:ext cx="856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всех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4869160"/>
            <a:ext cx="1163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Земле</a:t>
            </a:r>
            <a:endParaRPr lang="ru-RU" sz="2800" dirty="0"/>
          </a:p>
        </p:txBody>
      </p:sp>
      <p:pic>
        <p:nvPicPr>
          <p:cNvPr id="2060" name="Picture 12" descr="https://im3-tub-ru.yandex.net/i?id=0936e801b8acc07fc5738fe580a35286&amp;n=33&amp;h=215&amp;w=2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941168"/>
            <a:ext cx="463700" cy="4637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868144" y="5661248"/>
            <a:ext cx="1211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семье </a:t>
            </a:r>
            <a:endParaRPr lang="ru-RU" sz="2800" dirty="0"/>
          </a:p>
        </p:txBody>
      </p:sp>
      <p:pic>
        <p:nvPicPr>
          <p:cNvPr id="2066" name="Picture 18" descr="http://image.shutterstock.com/z/stock-vector-happy-family-icons-collection-multicolored-in-simple-figures-94818202.jpg"/>
          <p:cNvPicPr>
            <a:picLocks noChangeAspect="1" noChangeArrowheads="1"/>
          </p:cNvPicPr>
          <p:nvPr/>
        </p:nvPicPr>
        <p:blipFill>
          <a:blip r:embed="rId8" cstate="print"/>
          <a:srcRect t="61311" r="66065" b="10116"/>
          <a:stretch>
            <a:fillRect/>
          </a:stretch>
        </p:blipFill>
        <p:spPr bwMode="auto">
          <a:xfrm>
            <a:off x="5076056" y="5733256"/>
            <a:ext cx="792880" cy="6475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Мир вашему дому!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s://im3-tub-ru.yandex.net/i?id=bcb5915abefc67aeeb08f7c1da4bf4d6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00" y="1484784"/>
            <a:ext cx="6646496" cy="442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kharlamova/kharlamova1212/kharlamova121200153/16907638-Happy-family-of-four-and-two-pets-posing-together-vector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571744"/>
            <a:ext cx="3174379" cy="352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21429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Мастерство - это то, чего можно добиться, и как могут быть известны мастер - токарь, прекрасный мастер – врач, так должен, и может быть прекрасным мастером педагог.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А. С. Макаренко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96944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4822" name="Picture 6" descr="http://hdwallpaperbook.com/wp-content/gallery/family-cartoon-pictures/WWS-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357430"/>
            <a:ext cx="3786214" cy="306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71604" y="99933"/>
            <a:ext cx="59293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Конкурс 1 –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Блиц опрос </a:t>
            </a:r>
            <a:endParaRPr kumimoji="0" lang="ru-RU" sz="40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7224" y="142852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классификацию форм работы с родителями?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64291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Сколько раз в год проводятся групповые родительские собрания? 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7154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Как называется форма работы с родителями, когда они могут прийти в детский сад и увидеть работу с детьми воспитателей ? 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71448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Метод письменного опроса родителей по какой либо теме, с целью выяснить их мнение и отношение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28599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Эта форма работы с родителями может быть и индивидуальная и коллективная, и устная и письменная </a:t>
            </a:r>
            <a:endParaRPr lang="ru-RU" b="1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85720" y="3143248"/>
            <a:ext cx="77812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«Шкатулка вопросов»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это индивидуальная или групповая форма работы с родителями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400050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Традиционная познавательная форма взаимодействия  </a:t>
            </a:r>
            <a:r>
              <a:rPr lang="en-US" b="1" dirty="0" smtClean="0"/>
              <a:t>c </a:t>
            </a:r>
            <a:r>
              <a:rPr lang="ru-RU" b="1" dirty="0" smtClean="0"/>
              <a:t>родителями 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478632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Основной метод изучения семей воспитанников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8" grpId="0"/>
      <p:bldP spid="9" grpId="0"/>
      <p:bldP spid="10" grpId="0"/>
      <p:bldP spid="11" grpId="0"/>
      <p:bldP spid="3584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68952" cy="123895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 2 </a:t>
            </a: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«Осторожно, родители»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3794" name="Picture 2" descr="http://img-fotki.yandex.ru/get/9109/20573769.38/0_91f90_d87f7de3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24238"/>
            <a:ext cx="3744416" cy="35796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1214422"/>
            <a:ext cx="5715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«Ты мне, я – тебе»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735811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  капитанов </a:t>
            </a:r>
          </a:p>
          <a:p>
            <a:pPr algn="ctr"/>
            <a:r>
              <a:rPr lang="ru-RU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«Рекламное агентство»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2770" name="Picture 2" descr="http://1.bp.blogspot.com/-WaZNFuEnHtk/U_RMTajz5GI/AAAAAAAAAEw/trCFb0DPIGc/s1600/Family-working-puzz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7858125" cy="413385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143108" y="3714752"/>
            <a:ext cx="3929090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объявление о родительском собрании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002060"/>
                </a:solidFill>
              </a:rPr>
              <a:t>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72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sz="4800" dirty="0" smtClean="0"/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endParaRPr lang="ru-RU" sz="4800" dirty="0"/>
          </a:p>
        </p:txBody>
      </p:sp>
      <p:pic>
        <p:nvPicPr>
          <p:cNvPr id="27650" name="Picture 2" descr="http://cdn.hdwallpaperhdpictures.in/Clipart/family/family-clipar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0"/>
            <a:ext cx="2595345" cy="34121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0"/>
            <a:ext cx="735811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 4 </a:t>
            </a:r>
          </a:p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Игровое упражнение "Современная семья, – какая она?"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57174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Изобразить современную семью в виде коллажа с помощью любых иллюстраций.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cde.sipkro.ru/moodle/file.php/1/252_glavnye_prichiny_populyarnosti_derevyannykh_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924944"/>
            <a:ext cx="4968552" cy="36084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0"/>
            <a:ext cx="735811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 5 </a:t>
            </a:r>
          </a:p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Домашнее задание </a:t>
            </a:r>
          </a:p>
          <a:p>
            <a:pPr algn="ctr"/>
            <a:r>
              <a:rPr lang="ru-RU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«Презентация газет»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«Рука к руке»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820472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Водящий произносит фразу: «Рука к руке!» и все участники, и водящий должны найти себе пару и взяться за руки со своим партнёром. Тот, кто не успел найти себе пару, становится водящим.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Число участников должно быть нечётным.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8132" name="Picture 4" descr="http://100-bal.ru/pars_docs/refs/37/36928/36928_html_6b670a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653136"/>
            <a:ext cx="2316582" cy="2043896"/>
          </a:xfrm>
          <a:prstGeom prst="rect">
            <a:avLst/>
          </a:prstGeom>
          <a:noFill/>
        </p:spPr>
      </p:pic>
      <p:pic>
        <p:nvPicPr>
          <p:cNvPr id="19458" name="Picture 2" descr="http://www.playcast.ru/uploads/2016/02/28/175576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232248" cy="2091445"/>
          </a:xfrm>
          <a:prstGeom prst="rect">
            <a:avLst/>
          </a:prstGeom>
          <a:noFill/>
        </p:spPr>
      </p:pic>
      <p:pic>
        <p:nvPicPr>
          <p:cNvPr id="19460" name="Picture 4" descr="http://liraddt.ucoz.ru/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437112"/>
            <a:ext cx="1781067" cy="2204864"/>
          </a:xfrm>
          <a:prstGeom prst="rect">
            <a:avLst/>
          </a:prstGeom>
          <a:noFill/>
        </p:spPr>
      </p:pic>
      <p:pic>
        <p:nvPicPr>
          <p:cNvPr id="9" name="usatyy-nyan--osnovnaya-melod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42910" y="357166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211</Words>
  <Application>Microsoft Office PowerPoint</Application>
  <PresentationFormat>Экран (4:3)</PresentationFormat>
  <Paragraphs>47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Игра «Рука к руке»</vt:lpstr>
      <vt:lpstr>Рефлексия «Закончи стихотворение»</vt:lpstr>
      <vt:lpstr>Мир вашему дому!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92</cp:revision>
  <dcterms:created xsi:type="dcterms:W3CDTF">2016-03-15T04:51:29Z</dcterms:created>
  <dcterms:modified xsi:type="dcterms:W3CDTF">2018-04-17T16:46:59Z</dcterms:modified>
</cp:coreProperties>
</file>