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9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81F67"/>
    <a:srgbClr val="005B70"/>
    <a:srgbClr val="0083A2"/>
    <a:srgbClr val="00CCFF"/>
    <a:srgbClr val="0033CC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084-DB8E-4872-B953-474178E99EDB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D2A1-A716-4C70-9C56-DB77745EA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14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084-DB8E-4872-B953-474178E99EDB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D2A1-A716-4C70-9C56-DB77745EA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52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084-DB8E-4872-B953-474178E99EDB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D2A1-A716-4C70-9C56-DB77745EA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0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E867-3FA0-4858-996A-729E25C5D46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09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D08C6-D30D-49F5-A7A1-B37AC3223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41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60D95-1439-4EDF-89C1-8FED24EE3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40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DF7B9-BFBD-4659-9973-511105E9A6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07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0CB4A-8569-48EE-A980-1C40B1FB4F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4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A4A18-77A8-48BB-A9D6-D5DEDE5ADA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19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12748-F52E-4083-9C9E-5071E71542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64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70514-C43D-4DFB-86AA-0BF1040E32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22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084-DB8E-4872-B953-474178E99EDB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D2A1-A716-4C70-9C56-DB77745EA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61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D2F12-D2BA-4CE0-83C2-055864C6CF2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68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D0F4-FC34-4D86-AFF2-DB70C83203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9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9C59-D943-4169-AEFD-A8E4B35351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81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E867-3FA0-4858-996A-729E25C5D46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18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D08C6-D30D-49F5-A7A1-B37AC3223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85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60D95-1439-4EDF-89C1-8FED24EE3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10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DF7B9-BFBD-4659-9973-511105E9A6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29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0CB4A-8569-48EE-A980-1C40B1FB4F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59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A4A18-77A8-48BB-A9D6-D5DEDE5ADA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02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12748-F52E-4083-9C9E-5071E71542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24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084-DB8E-4872-B953-474178E99EDB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D2A1-A716-4C70-9C56-DB77745EA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28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70514-C43D-4DFB-86AA-0BF1040E32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1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D2F12-D2BA-4CE0-83C2-055864C6CF2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14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D0F4-FC34-4D86-AFF2-DB70C83203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58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9C59-D943-4169-AEFD-A8E4B35351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09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E867-3FA0-4858-996A-729E25C5D46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0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D08C6-D30D-49F5-A7A1-B37AC3223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39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60D95-1439-4EDF-89C1-8FED24EE3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83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DF7B9-BFBD-4659-9973-511105E9A6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13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0CB4A-8569-48EE-A980-1C40B1FB4F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42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A4A18-77A8-48BB-A9D6-D5DEDE5ADA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92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084-DB8E-4872-B953-474178E99EDB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D2A1-A716-4C70-9C56-DB77745EA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12748-F52E-4083-9C9E-5071E71542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9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70514-C43D-4DFB-86AA-0BF1040E32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86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D2F12-D2BA-4CE0-83C2-055864C6CF2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18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D0F4-FC34-4D86-AFF2-DB70C83203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21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9C59-D943-4169-AEFD-A8E4B35351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94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E867-3FA0-4858-996A-729E25C5D46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20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D08C6-D30D-49F5-A7A1-B37AC3223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0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60D95-1439-4EDF-89C1-8FED24EE3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69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DF7B9-BFBD-4659-9973-511105E9A6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76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0CB4A-8569-48EE-A980-1C40B1FB4F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57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084-DB8E-4872-B953-474178E99EDB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D2A1-A716-4C70-9C56-DB77745EA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26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A4A18-77A8-48BB-A9D6-D5DEDE5ADA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77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12748-F52E-4083-9C9E-5071E71542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18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70514-C43D-4DFB-86AA-0BF1040E32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47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D2F12-D2BA-4CE0-83C2-055864C6CF2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2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D0F4-FC34-4D86-AFF2-DB70C83203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39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9C59-D943-4169-AEFD-A8E4B35351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52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E867-3FA0-4858-996A-729E25C5D46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02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D08C6-D30D-49F5-A7A1-B37AC3223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2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60D95-1439-4EDF-89C1-8FED24EE3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44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DF7B9-BFBD-4659-9973-511105E9A6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19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084-DB8E-4872-B953-474178E99EDB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D2A1-A716-4C70-9C56-DB77745EA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19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0CB4A-8569-48EE-A980-1C40B1FB4F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37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A4A18-77A8-48BB-A9D6-D5DEDE5ADA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64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12748-F52E-4083-9C9E-5071E71542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29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70514-C43D-4DFB-86AA-0BF1040E32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65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D2F12-D2BA-4CE0-83C2-055864C6CF2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52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D0F4-FC34-4D86-AFF2-DB70C83203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35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9C59-D943-4169-AEFD-A8E4B35351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95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E867-3FA0-4858-996A-729E25C5D46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16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D08C6-D30D-49F5-A7A1-B37AC3223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42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60D95-1439-4EDF-89C1-8FED24EE3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70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084-DB8E-4872-B953-474178E99EDB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D2A1-A716-4C70-9C56-DB77745EA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62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DF7B9-BFBD-4659-9973-511105E9A6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18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0CB4A-8569-48EE-A980-1C40B1FB4F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01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A4A18-77A8-48BB-A9D6-D5DEDE5ADA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52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12748-F52E-4083-9C9E-5071E71542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47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70514-C43D-4DFB-86AA-0BF1040E32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55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D2F12-D2BA-4CE0-83C2-055864C6CF2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46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D0F4-FC34-4D86-AFF2-DB70C83203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60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9C59-D943-4169-AEFD-A8E4B35351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11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E867-3FA0-4858-996A-729E25C5D46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45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D08C6-D30D-49F5-A7A1-B37AC3223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33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084-DB8E-4872-B953-474178E99EDB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D2A1-A716-4C70-9C56-DB77745EA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26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60D95-1439-4EDF-89C1-8FED24EE3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84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DF7B9-BFBD-4659-9973-511105E9A6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17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0CB4A-8569-48EE-A980-1C40B1FB4F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29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A4A18-77A8-48BB-A9D6-D5DEDE5ADA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90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12748-F52E-4083-9C9E-5071E71542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59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70514-C43D-4DFB-86AA-0BF1040E32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38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D2F12-D2BA-4CE0-83C2-055864C6CF2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87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D0F4-FC34-4D86-AFF2-DB70C83203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54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9C59-D943-4169-AEFD-A8E4B35351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61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E867-3FA0-4858-996A-729E25C5D46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67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084-DB8E-4872-B953-474178E99EDB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D2A1-A716-4C70-9C56-DB77745EA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08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D08C6-D30D-49F5-A7A1-B37AC3223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50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60D95-1439-4EDF-89C1-8FED24EE3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7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DF7B9-BFBD-4659-9973-511105E9A6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64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0CB4A-8569-48EE-A980-1C40B1FB4F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79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A4A18-77A8-48BB-A9D6-D5DEDE5ADA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6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12748-F52E-4083-9C9E-5071E71542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48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70514-C43D-4DFB-86AA-0BF1040E32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0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D2F12-D2BA-4CE0-83C2-055864C6CF2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45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D0F4-FC34-4D86-AFF2-DB70C83203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63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9C59-D943-4169-AEFD-A8E4B35351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37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3084-DB8E-4872-B953-474178E99EDB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D2A1-A716-4C70-9C56-DB77745EA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62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83DE1-A2C8-491B-90AA-A94CC5F97A0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91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83DE1-A2C8-491B-90AA-A94CC5F97A0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48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83DE1-A2C8-491B-90AA-A94CC5F97A0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80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83DE1-A2C8-491B-90AA-A94CC5F97A0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95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83DE1-A2C8-491B-90AA-A94CC5F97A0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9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83DE1-A2C8-491B-90AA-A94CC5F97A0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43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83DE1-A2C8-491B-90AA-A94CC5F97A0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8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83DE1-A2C8-491B-90AA-A94CC5F97A0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40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94215" y="5602742"/>
            <a:ext cx="8415564" cy="91235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Презентацию выполнила музыкальный руководитель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МБДОУ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/с 10 «Белочка»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anose="03000400000000000000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Чарушина Н.В. 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anose="03000400000000000000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1276" y="1853714"/>
            <a:ext cx="69127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ette Cyr" panose="040B7200000000000000" pitchFamily="82" charset="0"/>
                <a:cs typeface="Times New Roman" pitchFamily="18" charset="0"/>
              </a:rPr>
              <a:t>Пение – путь к здоровью</a:t>
            </a:r>
            <a:endParaRPr lang="ru-RU" sz="6000" b="1" cap="all" spc="200" dirty="0">
              <a:ln w="6350">
                <a:noFill/>
              </a:ln>
              <a:gradFill>
                <a:gsLst>
                  <a:gs pos="17000">
                    <a:srgbClr val="C304C8"/>
                  </a:gs>
                  <a:gs pos="28000">
                    <a:srgbClr val="2E507A"/>
                  </a:gs>
                  <a:gs pos="42000">
                    <a:srgbClr val="1A8D48"/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72000">
                    <a:srgbClr val="8F0B73"/>
                  </a:gs>
                  <a:gs pos="83000">
                    <a:srgbClr val="B64A80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ette Cyr" panose="040B7200000000000000" pitchFamily="82" charset="0"/>
              <a:cs typeface="Times New Roman" pitchFamily="18" charset="0"/>
            </a:endParaRPr>
          </a:p>
        </p:txBody>
      </p:sp>
      <p:pic>
        <p:nvPicPr>
          <p:cNvPr id="2" name="Цветок нежности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500179" y="163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7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0" y="3680460"/>
            <a:ext cx="8149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/>
            <a:r>
              <a:rPr lang="ru-RU" sz="3600" dirty="0">
                <a:solidFill>
                  <a:srgbClr val="481F6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Нота «Си» положительно влияет на весь организм, поддерживая баланс минеральных веществ и обменных процессов.</a:t>
            </a:r>
            <a:endParaRPr lang="ru-RU" sz="3600" dirty="0">
              <a:solidFill>
                <a:srgbClr val="481F6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383" y="197090"/>
            <a:ext cx="3992577" cy="31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10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951" y="1074420"/>
            <a:ext cx="6332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/>
            <a:r>
              <a:rPr lang="ru-RU" sz="36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можно чаще пойте со своими детьми вслух и особенно полезно это делать в сочетании с танцем - это поможет вам и вашим детям чувствовать себя свободным человеком и сделает уверенным ваш голос.</a:t>
            </a:r>
            <a:endParaRPr lang="ru-RU" sz="3600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71" y="0"/>
            <a:ext cx="4848690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03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678" y="777240"/>
            <a:ext cx="10426012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73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565875"/>
            <a:ext cx="70713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/>
            <a:r>
              <a:rPr lang="ru-RU" sz="3200" dirty="0">
                <a:solidFill>
                  <a:srgbClr val="006600"/>
                </a:solidFill>
                <a:latin typeface="Calibri" panose="020F0502020204030204" pitchFamily="34" charset="0"/>
              </a:rPr>
              <a:t>Еще в древности было замечено: кто поет, тот омолаживается, кто не поет – стареет. Музыкальные тоны связаны с человеческим организмом. Мозг, как и все органы, имеет свой определенный тон и вибрации. То, что существует связь между голосом, любым звуком и здоровьем человека, было установлено еще в древности. Поэтому при том или ином недомогании можно использовать </a:t>
            </a:r>
            <a:r>
              <a:rPr lang="ru-RU" sz="3200" dirty="0" err="1">
                <a:solidFill>
                  <a:srgbClr val="006600"/>
                </a:solidFill>
                <a:latin typeface="Calibri" panose="020F0502020204030204" pitchFamily="34" charset="0"/>
              </a:rPr>
              <a:t>звукотерапию</a:t>
            </a:r>
            <a:r>
              <a:rPr lang="ru-RU" sz="3200" dirty="0">
                <a:solidFill>
                  <a:srgbClr val="0066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9431" y="422910"/>
            <a:ext cx="4876800" cy="24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92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00" b="18833"/>
          <a:stretch/>
        </p:blipFill>
        <p:spPr>
          <a:xfrm>
            <a:off x="338590" y="320040"/>
            <a:ext cx="7948160" cy="3265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6030" y="3197066"/>
            <a:ext cx="90297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/>
            <a:r>
              <a:rPr lang="ru-RU" sz="30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Считается, что сердцу соответствует «ДО», дыхательной системе – «РЕ», печени – «МИ», почкам – «ФА», селезенке – «СОЛЬ», желчному пузырю- «ЛЯ», пищеварительной системе – «СИ». Как известно</a:t>
            </a:r>
            <a:r>
              <a:rPr lang="ru-RU" sz="3000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музыка </a:t>
            </a:r>
            <a:r>
              <a:rPr lang="ru-RU" sz="30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из нот, каждая из которых может волшебным образом воздействовать на наше здоровье и душевное состояние.</a:t>
            </a:r>
            <a:endParaRPr lang="ru-RU" sz="3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33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970" y="2519101"/>
            <a:ext cx="7235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/>
            <a:r>
              <a:rPr lang="ru-RU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Нота «до» повышает лидерские качества, избавляет от меланхолии и страхов. Она дарит силы, повышает гемоглобин, улучшает кровообращение.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09" y="-106009"/>
            <a:ext cx="3341569" cy="459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28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037" y="296294"/>
            <a:ext cx="3591540" cy="341845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1796997"/>
              </p:ext>
            </p:extLst>
          </p:nvPr>
        </p:nvGraphicFramePr>
        <p:xfrm>
          <a:off x="4335780" y="3495674"/>
          <a:ext cx="6717030" cy="1364615"/>
        </p:xfrm>
        <a:graphic>
          <a:graphicData uri="http://schemas.openxmlformats.org/drawingml/2006/table">
            <a:tbl>
              <a:tblPr firstRow="1" firstCol="1" bandRow="1"/>
              <a:tblGrid>
                <a:gridCol w="6717030"/>
              </a:tblGrid>
              <a:tr h="0">
                <a:tc>
                  <a:txBody>
                    <a:bodyPr/>
                    <a:lstStyle/>
                    <a:p>
                      <a:pPr marL="0" indent="354013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Нота «РЕ» очищает организм, помогает при астме и бронхите.</a:t>
                      </a:r>
                    </a:p>
                  </a:txBody>
                  <a:tcPr marL="0" marR="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0280" y="2417297"/>
            <a:ext cx="1479232" cy="107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82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62" y="516634"/>
            <a:ext cx="3795075" cy="2798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0490" y="1052542"/>
            <a:ext cx="7738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/>
            <a:r>
              <a:rPr lang="ru-RU" sz="36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Ноту «МИ» рекомендуется петь и слушать детям, склонным к беспорядку. Она стимулирует работу головного мозга, снимает головные боли. Улучшает зрение и состояние кожи. «МИ» активизирует протекание энергии по мышцам, нормализует работу нервных клеток, лечит печень.</a:t>
            </a:r>
            <a:endParaRPr lang="ru-RU" sz="3600" dirty="0">
              <a:solidFill>
                <a:srgbClr val="0066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088" y="2029777"/>
            <a:ext cx="1444942" cy="8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21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929" y="302930"/>
            <a:ext cx="3706769" cy="3514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7650" y="1557355"/>
            <a:ext cx="77952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725"/>
            <a:r>
              <a:rPr lang="ru-RU" sz="36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Вибрация ноты «ФА» нормализует давление, функционирование гормональных желез и иммунной системы. «Фа» уменьшает бессонницу, раздражительность, снимает простудные и аллергические проявления, в том числе температуру.</a:t>
            </a:r>
            <a:endParaRPr lang="ru-RU" sz="3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41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827" y="352014"/>
            <a:ext cx="4767101" cy="3477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0470" y="3383280"/>
            <a:ext cx="7246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/>
            <a:r>
              <a:rPr lang="ru-RU" sz="3600" dirty="0">
                <a:solidFill>
                  <a:srgbClr val="005B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Нота «СОЛЬ» улучшает работу спинного мозга и иммунной системы, успокаивает и повышает внимательность.</a:t>
            </a:r>
            <a:endParaRPr lang="ru-RU" sz="3600" dirty="0">
              <a:solidFill>
                <a:srgbClr val="005B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28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33" y="288530"/>
            <a:ext cx="3953791" cy="3117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4730" y="2983230"/>
            <a:ext cx="7475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/>
            <a:r>
              <a:rPr lang="ru-RU" sz="3600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Прослушивая ноту «ЛЯ», можно усилить интуицию, улучшить работу всех органов чувств и координацию движений. Эта нота успокаивает, лечит нервные болезни.</a:t>
            </a:r>
            <a:endParaRPr lang="ru-RU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2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363</Words>
  <Application>Microsoft Office PowerPoint</Application>
  <PresentationFormat>Произвольный</PresentationFormat>
  <Paragraphs>14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Тема Office</vt:lpstr>
      <vt:lpstr>День Победы_06</vt:lpstr>
      <vt:lpstr>1_День Победы_06</vt:lpstr>
      <vt:lpstr>2_День Победы_06</vt:lpstr>
      <vt:lpstr>3_День Победы_06</vt:lpstr>
      <vt:lpstr>4_День Победы_06</vt:lpstr>
      <vt:lpstr>5_День Победы_06</vt:lpstr>
      <vt:lpstr>6_День Победы_06</vt:lpstr>
      <vt:lpstr>7_День Победы_06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Пение – путь к здоровью</dc:title>
  <dc:creator>User</dc:creator>
  <cp:lastModifiedBy>IDE</cp:lastModifiedBy>
  <cp:revision>18</cp:revision>
  <dcterms:created xsi:type="dcterms:W3CDTF">2015-07-27T19:23:43Z</dcterms:created>
  <dcterms:modified xsi:type="dcterms:W3CDTF">2019-04-05T05:07:40Z</dcterms:modified>
</cp:coreProperties>
</file>