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F5436-5241-4CF9-9557-AD373EF1EDBB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4ACD9-D090-4196-9A3D-5E14DCC3F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984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4ACD9-D090-4196-9A3D-5E14DCC3FE7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662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2232248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5300" b="1" i="1" dirty="0" smtClean="0"/>
              <a:t>«Волшебница вода»</a:t>
            </a:r>
            <a:br>
              <a:rPr lang="ru-RU" sz="5300" b="1" i="1" dirty="0" smtClean="0"/>
            </a:br>
            <a:r>
              <a:rPr lang="ru-RU" sz="3200" b="1" i="1" dirty="0" smtClean="0"/>
              <a:t>проект исследовательский, познавательный   </a:t>
            </a:r>
            <a:endParaRPr lang="ru-RU" sz="3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Выполнила: воспитатель группы №7 МБДОУ детский сад №10 «Белочка»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3960440" cy="2664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2826" y="273394"/>
            <a:ext cx="34090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2000" b="1" i="1" dirty="0" smtClean="0"/>
              <a:t>Вы слыхали о воде-</a:t>
            </a:r>
          </a:p>
          <a:p>
            <a:r>
              <a:rPr lang="ru-RU" sz="2000" b="1" i="1" dirty="0" smtClean="0"/>
              <a:t>Говорят она везде,</a:t>
            </a:r>
          </a:p>
          <a:p>
            <a:r>
              <a:rPr lang="ru-RU" sz="2000" b="1" i="1" dirty="0" smtClean="0"/>
              <a:t>В луже, в море, в океане</a:t>
            </a:r>
          </a:p>
          <a:p>
            <a:r>
              <a:rPr lang="ru-RU" sz="2000" b="1" i="1" dirty="0" smtClean="0"/>
              <a:t>И в водопроводном кране»..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902844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06" y="260648"/>
            <a:ext cx="8147248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«</a:t>
            </a:r>
            <a:r>
              <a:rPr lang="ru-RU" sz="2800" b="1" dirty="0"/>
              <a:t>Вода может изменить свой цвет»</a:t>
            </a:r>
            <a:r>
              <a:rPr lang="ru-RU" sz="2800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sz="2400" b="1" dirty="0" smtClean="0"/>
              <a:t>Задача</a:t>
            </a:r>
            <a:r>
              <a:rPr lang="ru-RU" sz="2400" b="1" dirty="0"/>
              <a:t>:</a:t>
            </a:r>
            <a:r>
              <a:rPr lang="ru-RU" sz="2400" dirty="0"/>
              <a:t> выявить свойства воды: может окрашиваться в разные цвета. </a:t>
            </a:r>
            <a:br>
              <a:rPr lang="ru-RU" sz="2400" dirty="0"/>
            </a:br>
            <a:r>
              <a:rPr lang="ru-RU" sz="2400" dirty="0"/>
              <a:t>Опустить в воду кристаллики марганцовки и капнуть зеленку.</a:t>
            </a:r>
            <a:br>
              <a:rPr lang="ru-RU" sz="2400" dirty="0"/>
            </a:br>
            <a:r>
              <a:rPr lang="ru-RU" sz="2400" b="1" dirty="0"/>
              <a:t>Вывод:</a:t>
            </a:r>
            <a:r>
              <a:rPr lang="ru-RU" sz="2400" dirty="0"/>
              <a:t> вода может менять цвет в зависимости от того, какое вещество в нее добавили.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3960440" cy="3312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61048"/>
            <a:ext cx="432048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57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«</a:t>
            </a:r>
            <a:r>
              <a:rPr lang="ru-RU" sz="2800" b="1" dirty="0"/>
              <a:t>Вода не имеет запаха».</a:t>
            </a:r>
            <a:r>
              <a:rPr lang="ru-RU" sz="2800" dirty="0"/>
              <a:t> </a:t>
            </a:r>
            <a:br>
              <a:rPr lang="ru-RU" sz="2800" dirty="0"/>
            </a:br>
            <a:r>
              <a:rPr lang="ru-RU" sz="2400" b="1" dirty="0"/>
              <a:t>Задача:</a:t>
            </a:r>
            <a:r>
              <a:rPr lang="ru-RU" sz="2400" dirty="0"/>
              <a:t> выявить, что вода не имеет запаха.</a:t>
            </a:r>
            <a:br>
              <a:rPr lang="ru-RU" sz="2400" dirty="0"/>
            </a:br>
            <a:r>
              <a:rPr lang="ru-RU" sz="2400" dirty="0"/>
              <a:t>Понюхать воду. Пахнет ли вода чем-нибудь?</a:t>
            </a:r>
            <a:br>
              <a:rPr lang="ru-RU" sz="2400" dirty="0"/>
            </a:br>
            <a:r>
              <a:rPr lang="ru-RU" sz="2400" b="1" dirty="0"/>
              <a:t>Вывод: </a:t>
            </a:r>
            <a:r>
              <a:rPr lang="ru-RU" sz="2400" dirty="0"/>
              <a:t>вода ничем не пахнет, у нее нет запаха 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417646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52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«Вода принимает форму».</a:t>
            </a: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sz="2400" b="1" dirty="0" smtClean="0"/>
              <a:t>Задача</a:t>
            </a:r>
            <a:r>
              <a:rPr lang="ru-RU" sz="2400" b="1" dirty="0"/>
              <a:t>:</a:t>
            </a:r>
            <a:r>
              <a:rPr lang="ru-RU" sz="2400" dirty="0"/>
              <a:t> выявить, что вода принимает форму сосуда, в который она налита.</a:t>
            </a:r>
            <a:br>
              <a:rPr lang="ru-RU" sz="2400" dirty="0"/>
            </a:br>
            <a:r>
              <a:rPr lang="ru-RU" sz="2400" dirty="0"/>
              <a:t>Заполнить сосуды водой.</a:t>
            </a:r>
            <a:br>
              <a:rPr lang="ru-RU" sz="2400" dirty="0"/>
            </a:br>
            <a:r>
              <a:rPr lang="ru-RU" sz="2400" b="1" dirty="0"/>
              <a:t>Вывод:</a:t>
            </a:r>
            <a:r>
              <a:rPr lang="ru-RU" sz="2400" dirty="0"/>
              <a:t> вода принимает форму сосуда.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6"/>
            <a:ext cx="470712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65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«</a:t>
            </a:r>
            <a:r>
              <a:rPr lang="ru-RU" sz="2800" b="1" dirty="0"/>
              <a:t>Животворное свойство воды». </a:t>
            </a:r>
            <a:endParaRPr lang="ru-RU" sz="2800" dirty="0"/>
          </a:p>
          <a:p>
            <a:pPr marL="0" indent="0">
              <a:buNone/>
            </a:pPr>
            <a:r>
              <a:rPr lang="ru-RU" sz="2400" dirty="0"/>
              <a:t> </a:t>
            </a:r>
            <a:r>
              <a:rPr lang="ru-RU" sz="2400" b="1" dirty="0" smtClean="0"/>
              <a:t>Задача</a:t>
            </a:r>
            <a:r>
              <a:rPr lang="ru-RU" sz="2400" b="1" dirty="0"/>
              <a:t>:</a:t>
            </a:r>
            <a:r>
              <a:rPr lang="ru-RU" sz="2400" dirty="0"/>
              <a:t> знать кому и зачем нужна вода (растениям, животным, птицам, человеку – всему живому). Показать важное свойство воды – давать жизнь живому.</a:t>
            </a:r>
            <a:br>
              <a:rPr lang="ru-RU" sz="2400" dirty="0"/>
            </a:br>
            <a:r>
              <a:rPr lang="ru-RU" sz="2400" dirty="0"/>
              <a:t>Поставить одну веточку в сосуд с водой, а другую – без воды.</a:t>
            </a:r>
            <a:br>
              <a:rPr lang="ru-RU" sz="2400" dirty="0"/>
            </a:br>
            <a:r>
              <a:rPr lang="ru-RU" sz="2400" b="1" dirty="0"/>
              <a:t>Вывод:</a:t>
            </a:r>
            <a:r>
              <a:rPr lang="ru-RU" sz="2400" dirty="0"/>
              <a:t> веточка без воды завяла. Все живое гибнет без воды.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40968"/>
            <a:ext cx="4104456" cy="3384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89040"/>
            <a:ext cx="410445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1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«Вода может склеивать». 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 </a:t>
            </a:r>
            <a:r>
              <a:rPr lang="ru-RU" sz="2400" b="1" dirty="0" smtClean="0"/>
              <a:t>Задача</a:t>
            </a:r>
            <a:r>
              <a:rPr lang="ru-RU" sz="2400" b="1" dirty="0"/>
              <a:t>:</a:t>
            </a:r>
            <a:r>
              <a:rPr lang="ru-RU" sz="2400" dirty="0"/>
              <a:t> познакомить детей со склеивающими свойствами воды.</a:t>
            </a:r>
            <a:br>
              <a:rPr lang="ru-RU" sz="2400" dirty="0"/>
            </a:br>
            <a:r>
              <a:rPr lang="ru-RU" sz="2400" dirty="0"/>
              <a:t>Берем два листочка бумаги, соединяем их и двигаем в разных направлениях (свободно двигается). Опустить в воду листы бумаги, соединяем, пробуем сдвинуть листы – не двигаются.</a:t>
            </a:r>
            <a:br>
              <a:rPr lang="ru-RU" sz="2400" dirty="0"/>
            </a:br>
            <a:r>
              <a:rPr lang="ru-RU" sz="2400" b="1" dirty="0"/>
              <a:t>Вывод: </a:t>
            </a:r>
            <a:r>
              <a:rPr lang="ru-RU" sz="2400" dirty="0"/>
              <a:t>вода обладает склеивающим действием.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89040"/>
            <a:ext cx="3672408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3573016"/>
            <a:ext cx="3960441" cy="31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10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«Тонет – не тонет».</a:t>
            </a:r>
            <a:r>
              <a:rPr lang="ru-RU" sz="2400" dirty="0"/>
              <a:t> </a:t>
            </a:r>
          </a:p>
          <a:p>
            <a:pPr marL="0" indent="0">
              <a:buNone/>
            </a:pPr>
            <a:r>
              <a:rPr lang="ru-RU" sz="2400" dirty="0"/>
              <a:t> </a:t>
            </a:r>
            <a:r>
              <a:rPr lang="ru-RU" sz="2400" b="1" dirty="0" smtClean="0"/>
              <a:t>Задача</a:t>
            </a:r>
            <a:r>
              <a:rPr lang="ru-RU" sz="2400" b="1" dirty="0"/>
              <a:t>:</a:t>
            </a:r>
            <a:r>
              <a:rPr lang="ru-RU" sz="2400" dirty="0"/>
              <a:t> дать детям представление о плавучести предметов, о том, что плавучесть зависит не от размера предмета, а от его тяжести.</a:t>
            </a:r>
            <a:br>
              <a:rPr lang="ru-RU" sz="2400" dirty="0"/>
            </a:br>
            <a:r>
              <a:rPr lang="ru-RU" sz="2400" dirty="0"/>
              <a:t>В тазик с водой опускаем различные по весу предметы.</a:t>
            </a:r>
            <a:br>
              <a:rPr lang="ru-RU" sz="2400" dirty="0"/>
            </a:br>
            <a:r>
              <a:rPr lang="ru-RU" sz="2400" b="1" dirty="0"/>
              <a:t>Вывод:</a:t>
            </a:r>
            <a:r>
              <a:rPr lang="ru-RU" sz="2400" dirty="0"/>
              <a:t> если предмет легкий, вода держит его на поверхности. Если предмет тяжелый, он давит на воду. Она не может его удержать- предмет тонет.</a:t>
            </a:r>
          </a:p>
          <a:p>
            <a:pPr marL="0" indent="0">
              <a:buNone/>
            </a:pPr>
            <a:r>
              <a:rPr lang="ru-RU" sz="2800" dirty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45024"/>
            <a:ext cx="3600400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29000"/>
            <a:ext cx="3672408" cy="301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48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«</a:t>
            </a:r>
            <a:r>
              <a:rPr lang="ru-RU" sz="2400" b="1" dirty="0"/>
              <a:t>Фонтанчики»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 smtClean="0"/>
              <a:t>Задача</a:t>
            </a:r>
            <a:r>
              <a:rPr lang="ru-RU" sz="2400" b="1" dirty="0"/>
              <a:t>:</a:t>
            </a:r>
            <a:r>
              <a:rPr lang="ru-RU" sz="2400" dirty="0"/>
              <a:t> объяснить принцип работы фонтана.</a:t>
            </a:r>
            <a:br>
              <a:rPr lang="ru-RU" sz="2400" dirty="0"/>
            </a:br>
            <a:r>
              <a:rPr lang="ru-RU" sz="2400" dirty="0"/>
              <a:t>Проделать в пустой бутылке дырочки гвоздиками со шляпками и оставить в бутылке. Налить воду в эту бутылку, вытащить гвоздики – вода вытекает с напором из дырочек, получается фонтан.</a:t>
            </a:r>
            <a:br>
              <a:rPr lang="ru-RU" sz="2400" dirty="0"/>
            </a:br>
            <a:r>
              <a:rPr lang="ru-RU" sz="2400" b="1" dirty="0"/>
              <a:t>Вывод:</a:t>
            </a:r>
            <a:r>
              <a:rPr lang="ru-RU" sz="2400" dirty="0"/>
              <a:t> вода находит дырочку и вытекает из нее, а через заткнутые дырочки она не течет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7032"/>
            <a:ext cx="3528392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345" y="3501008"/>
            <a:ext cx="4049127" cy="316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00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Ожидаемые результаты: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По окончанию проекта у детей появляются представления о том, вода очень нужна всему живому. .  В процессе исследовательской деятельности дети узнают, что вода не имеет запаха, прозрачная, не имеет вкуса, и что у воды нет </a:t>
            </a:r>
            <a:r>
              <a:rPr lang="ru-RU" sz="2400" dirty="0" smtClean="0"/>
              <a:t>формы и других свойствах воды</a:t>
            </a:r>
            <a:r>
              <a:rPr lang="ru-RU" sz="2400" dirty="0"/>
              <a:t>.</a:t>
            </a:r>
            <a:r>
              <a:rPr lang="ru-RU" sz="2400" dirty="0" smtClean="0"/>
              <a:t> Без </a:t>
            </a:r>
            <a:r>
              <a:rPr lang="ru-RU" sz="2400" dirty="0"/>
              <a:t>воды не могут прожить ни люди, ни животные, ни растения..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27628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Литература:</a:t>
            </a:r>
            <a:endParaRPr lang="ru-RU" sz="2400" dirty="0"/>
          </a:p>
          <a:p>
            <a:pPr marL="0" indent="0">
              <a:buNone/>
            </a:pPr>
            <a:r>
              <a:rPr lang="ru-RU" sz="2000" dirty="0"/>
              <a:t>1.Рыжова Н.А. Наш дом природа. М., 1998 г.</a:t>
            </a:r>
          </a:p>
          <a:p>
            <a:pPr marL="0" indent="0">
              <a:buNone/>
            </a:pPr>
            <a:r>
              <a:rPr lang="ru-RU" sz="2000" dirty="0"/>
              <a:t>2.Попова Т.И. Мир вокруг нас. М., 1998 г.</a:t>
            </a:r>
          </a:p>
          <a:p>
            <a:pPr marL="0" indent="0">
              <a:buNone/>
            </a:pPr>
            <a:r>
              <a:rPr lang="ru-RU" sz="2000" dirty="0"/>
              <a:t>3.Ковинько Л.Н. Секреты природы – это интересно! М., 2004 г.</a:t>
            </a:r>
          </a:p>
          <a:p>
            <a:pPr marL="0" indent="0">
              <a:buNone/>
            </a:pPr>
            <a:r>
              <a:rPr lang="ru-RU" sz="2000" dirty="0"/>
              <a:t>4.Иванова А.И. Естественно – научные наблюдения и </a:t>
            </a:r>
            <a:r>
              <a:rPr lang="ru-RU" sz="2000" dirty="0" smtClean="0"/>
              <a:t>эксперименты </a:t>
            </a:r>
            <a:r>
              <a:rPr lang="ru-RU" sz="2000" dirty="0"/>
              <a:t>в детском саду. М., 2007 г.</a:t>
            </a:r>
          </a:p>
          <a:p>
            <a:pPr marL="0" indent="0">
              <a:buNone/>
            </a:pPr>
            <a:r>
              <a:rPr lang="ru-RU" sz="2000" dirty="0"/>
              <a:t>    5.Микляева Н.В. Управление образовательным процессом в ДОУ с      приоритетом интеллектуального развития детей. М., 2006 г.</a:t>
            </a:r>
          </a:p>
          <a:p>
            <a:pPr marL="0" indent="0">
              <a:buNone/>
            </a:pPr>
            <a:r>
              <a:rPr lang="ru-RU" sz="2000" dirty="0"/>
              <a:t>6.Дыбина О.В. Неизведанное рядом. М., 2001 г.</a:t>
            </a:r>
          </a:p>
          <a:p>
            <a:pPr marL="0" indent="0">
              <a:buNone/>
            </a:pPr>
            <a:r>
              <a:rPr lang="ru-RU" sz="2000" dirty="0"/>
              <a:t>   7.Ковалева Г.А. Воспитывая маленького гражданина… М., 2004 г.</a:t>
            </a:r>
          </a:p>
          <a:p>
            <a:pPr marL="0" indent="0">
              <a:buNone/>
            </a:pPr>
            <a:r>
              <a:rPr lang="ru-RU" sz="2000" dirty="0"/>
              <a:t>8.Николаева С.Н. Комплексные занятия по экологии для старших дошкольников. М., 2005 г.</a:t>
            </a:r>
          </a:p>
          <a:p>
            <a:pPr marL="0" indent="0">
              <a:buNone/>
            </a:pPr>
            <a:r>
              <a:rPr lang="ru-RU" sz="2000" dirty="0"/>
              <a:t>9.Рыжова Н.А. Не просто сказки. М., 2002 г.</a:t>
            </a:r>
          </a:p>
          <a:p>
            <a:pPr marL="0" indent="0">
              <a:buNone/>
            </a:pPr>
            <a:r>
              <a:rPr lang="ru-RU" sz="2000" dirty="0"/>
              <a:t>10Куликовская И.Э. Детское экспериментирование. М., 2003 г.</a:t>
            </a:r>
          </a:p>
          <a:p>
            <a:pPr marL="0" indent="0">
              <a:buNone/>
            </a:pPr>
            <a:r>
              <a:rPr lang="ru-RU" sz="2000" dirty="0"/>
              <a:t>11.Николаева С.Н. Ознакомление дошкольников с неживой природой. М.,2005 г.</a:t>
            </a:r>
          </a:p>
          <a:p>
            <a:pPr marL="0" indent="0">
              <a:buNone/>
            </a:pPr>
            <a:r>
              <a:rPr lang="ru-RU" sz="2000" dirty="0"/>
              <a:t> </a:t>
            </a:r>
          </a:p>
          <a:p>
            <a:pPr marL="0" indent="0">
              <a:buNone/>
            </a:pPr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79813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1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Исследования положительно влияют на эмоциональную сферу ребёнка, на развитие его творческих способностей, они дают детям реальные представления о различных сторонах изучаемого объекта, его взаимоотношениях с другими объектами и со средой обитания. </a:t>
            </a:r>
            <a:r>
              <a:rPr lang="ru-RU" sz="2800" dirty="0" smtClean="0"/>
              <a:t>Необходимо </a:t>
            </a:r>
            <a:r>
              <a:rPr lang="ru-RU" sz="2800" dirty="0"/>
              <a:t>дать наиболее глубокие </a:t>
            </a:r>
            <a:r>
              <a:rPr lang="ru-RU" sz="2800" dirty="0" smtClean="0"/>
              <a:t>знания детям </a:t>
            </a:r>
            <a:r>
              <a:rPr lang="ru-RU" sz="2800" dirty="0"/>
              <a:t>о воде, о </a:t>
            </a:r>
            <a:r>
              <a:rPr lang="ru-RU" sz="2800" dirty="0" err="1"/>
              <a:t>еѐ</a:t>
            </a:r>
            <a:r>
              <a:rPr lang="ru-RU" sz="2800" dirty="0"/>
              <a:t> свойствах, качествах, о значении воды в жизни человека и природы. </a:t>
            </a:r>
            <a:r>
              <a:rPr lang="ru-RU" sz="2800" dirty="0" smtClean="0"/>
              <a:t>Проект </a:t>
            </a:r>
            <a:r>
              <a:rPr lang="ru-RU" sz="2800" dirty="0"/>
              <a:t>позволит расширить кругозор, развить самостоятельность, стремление к познанию нового, интересного в окружающем мире.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74120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/>
              <a:t>Познакомить детей со свойствами воды (прозрачность, не имеет вкуса и запаха, цвета, вода растворитель, вода текучая)</a:t>
            </a:r>
          </a:p>
          <a:p>
            <a:pPr marL="0" indent="0">
              <a:buNone/>
            </a:pPr>
            <a:r>
              <a:rPr lang="ru-RU" sz="2800" dirty="0" smtClean="0"/>
              <a:t>о </a:t>
            </a:r>
            <a:r>
              <a:rPr lang="ru-RU" sz="2800" dirty="0"/>
              <a:t>значимости воды в жизни человека и всего живого.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93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-</a:t>
            </a:r>
            <a:r>
              <a:rPr lang="ru-RU" sz="2800" dirty="0" smtClean="0"/>
              <a:t>формировать </a:t>
            </a:r>
            <a:r>
              <a:rPr lang="ru-RU" sz="2800" dirty="0"/>
              <a:t>у детей знания о свойствах воды </a:t>
            </a:r>
            <a:r>
              <a:rPr lang="ru-RU" sz="2800" i="1" dirty="0"/>
              <a:t>(прозрачная, без запаха, без вкуса. не имеет формы</a:t>
            </a:r>
            <a:r>
              <a:rPr lang="ru-RU" sz="2800" i="1" dirty="0" smtClean="0"/>
              <a:t>.)</a:t>
            </a:r>
            <a:r>
              <a:rPr lang="ru-RU" sz="2800" dirty="0"/>
              <a:t>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-дать </a:t>
            </a:r>
            <a:r>
              <a:rPr lang="ru-RU" sz="2800" dirty="0"/>
              <a:t>знания о том, что </a:t>
            </a:r>
            <a:r>
              <a:rPr lang="ru-RU" sz="2800" b="1" dirty="0"/>
              <a:t>вода</a:t>
            </a:r>
            <a:r>
              <a:rPr lang="ru-RU" sz="2800" dirty="0"/>
              <a:t> нужна всему живому на земле.</a:t>
            </a:r>
          </a:p>
          <a:p>
            <a:pPr marL="0" indent="0">
              <a:buNone/>
            </a:pPr>
            <a:r>
              <a:rPr lang="ru-RU" sz="2800" dirty="0" smtClean="0"/>
              <a:t>-</a:t>
            </a:r>
            <a:r>
              <a:rPr lang="ru-RU" sz="2800" dirty="0" smtClean="0"/>
              <a:t>продолжать </a:t>
            </a:r>
            <a:r>
              <a:rPr lang="ru-RU" sz="2800" dirty="0"/>
              <a:t>воспитывать интерес у детей к живой природе.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421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/>
              <a:t>Проблемные вопросы</a:t>
            </a:r>
            <a:r>
              <a:rPr lang="ru-RU" b="1" dirty="0"/>
              <a:t>: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-</a:t>
            </a:r>
            <a:r>
              <a:rPr lang="ru-RU" sz="2800" dirty="0"/>
              <a:t>имеет ли вкус вода,</a:t>
            </a:r>
            <a:br>
              <a:rPr lang="ru-RU" sz="2800" dirty="0"/>
            </a:br>
            <a:r>
              <a:rPr lang="ru-RU" sz="2800" dirty="0"/>
              <a:t>-имеет ли запах,</a:t>
            </a:r>
            <a:br>
              <a:rPr lang="ru-RU" sz="2800" dirty="0"/>
            </a:br>
            <a:r>
              <a:rPr lang="ru-RU" sz="2800" dirty="0"/>
              <a:t>-текучая или нет,</a:t>
            </a:r>
            <a:br>
              <a:rPr lang="ru-RU" sz="2800" dirty="0"/>
            </a:br>
            <a:r>
              <a:rPr lang="ru-RU" sz="2800" dirty="0"/>
              <a:t>-видоизменения воды</a:t>
            </a:r>
            <a:br>
              <a:rPr lang="ru-RU" sz="2800" dirty="0"/>
            </a:br>
            <a:r>
              <a:rPr lang="ru-RU" sz="2800" dirty="0"/>
              <a:t>-какого цвета вода</a:t>
            </a:r>
            <a:br>
              <a:rPr lang="ru-RU" sz="2800" dirty="0"/>
            </a:br>
            <a:r>
              <a:rPr lang="ru-RU" sz="2800" dirty="0"/>
              <a:t>-можно ли воду покрасить</a:t>
            </a:r>
            <a:br>
              <a:rPr lang="ru-RU" sz="2800" dirty="0"/>
            </a:br>
            <a:r>
              <a:rPr lang="ru-RU" sz="2800" dirty="0"/>
              <a:t>-какие предметы тонут в воде</a:t>
            </a:r>
          </a:p>
          <a:p>
            <a:pPr marL="0" indent="0">
              <a:buNone/>
            </a:pP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1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4807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b="1" dirty="0"/>
              <a:t>Предварительная работа: </a:t>
            </a:r>
            <a:r>
              <a:rPr lang="ru-RU" sz="3800" dirty="0"/>
              <a:t>Беседа </a:t>
            </a:r>
            <a:r>
              <a:rPr lang="ru-RU" sz="3800" i="1" dirty="0"/>
              <a:t>«</a:t>
            </a:r>
            <a:r>
              <a:rPr lang="ru-RU" sz="3800" dirty="0"/>
              <a:t>Для чего нужна </a:t>
            </a:r>
            <a:r>
              <a:rPr lang="ru-RU" sz="3800" b="1" dirty="0"/>
              <a:t>вода</a:t>
            </a:r>
            <a:r>
              <a:rPr lang="ru-RU" sz="3800" dirty="0"/>
              <a:t>?»</a:t>
            </a:r>
          </a:p>
          <a:p>
            <a:pPr marL="0" indent="0">
              <a:buNone/>
            </a:pPr>
            <a:r>
              <a:rPr lang="ru-RU" sz="3800" dirty="0"/>
              <a:t>«Почему воду надо беречь?»</a:t>
            </a:r>
          </a:p>
          <a:p>
            <a:pPr marL="0" indent="0">
              <a:buNone/>
            </a:pPr>
            <a:r>
              <a:rPr lang="ru-RU" sz="3800" dirty="0"/>
              <a:t> </a:t>
            </a:r>
          </a:p>
          <a:p>
            <a:pPr marL="0" indent="0">
              <a:buNone/>
            </a:pPr>
            <a:r>
              <a:rPr lang="ru-RU" sz="3800" u="sng" dirty="0"/>
              <a:t>Дидактические игры</a:t>
            </a:r>
            <a:r>
              <a:rPr lang="ru-RU" sz="3800" dirty="0"/>
              <a:t>: «Природа и человек», «Береги природу», «Ходят капельки по кругу», «Живое, не живое?»</a:t>
            </a:r>
          </a:p>
          <a:p>
            <a:pPr marL="0" indent="0">
              <a:buNone/>
            </a:pPr>
            <a:r>
              <a:rPr lang="ru-RU" sz="3800" dirty="0"/>
              <a:t>Составление рассказов по сюжетным картинкам «Для чего нужна </a:t>
            </a:r>
            <a:r>
              <a:rPr lang="ru-RU" sz="3800" b="1" dirty="0"/>
              <a:t>вода</a:t>
            </a:r>
            <a:r>
              <a:rPr lang="ru-RU" sz="3800" dirty="0"/>
              <a:t>?»</a:t>
            </a:r>
          </a:p>
          <a:p>
            <a:pPr marL="0" indent="0">
              <a:buNone/>
            </a:pPr>
            <a:r>
              <a:rPr lang="ru-RU" sz="3800" dirty="0"/>
              <a:t> </a:t>
            </a:r>
          </a:p>
          <a:p>
            <a:pPr marL="0" indent="0">
              <a:buNone/>
            </a:pPr>
            <a:r>
              <a:rPr lang="ru-RU" sz="3800" dirty="0"/>
              <a:t>Чтение стихотворения «Что случилось с водой?» - Б. </a:t>
            </a:r>
            <a:r>
              <a:rPr lang="ru-RU" sz="3800" dirty="0" err="1"/>
              <a:t>Заходер</a:t>
            </a:r>
            <a:r>
              <a:rPr lang="ru-RU" sz="3800" dirty="0"/>
              <a:t>, «Капля и море» - Э. </a:t>
            </a:r>
            <a:r>
              <a:rPr lang="ru-RU" sz="3800" dirty="0" err="1"/>
              <a:t>Мошковская</a:t>
            </a:r>
            <a:r>
              <a:rPr lang="ru-RU" sz="3800" dirty="0"/>
              <a:t>.</a:t>
            </a:r>
          </a:p>
          <a:p>
            <a:pPr marL="0" indent="0">
              <a:buNone/>
            </a:pPr>
            <a:r>
              <a:rPr lang="ru-RU" sz="3800" dirty="0"/>
              <a:t>Чтение рассказа «Как люди речку обидели» - Н. А. Рыжова.</a:t>
            </a:r>
          </a:p>
          <a:p>
            <a:pPr marL="0" indent="0">
              <a:buNone/>
            </a:pPr>
            <a:r>
              <a:rPr lang="ru-RU" sz="3800" u="sng" dirty="0"/>
              <a:t>Прослушивание аудиозаписи</a:t>
            </a:r>
            <a:r>
              <a:rPr lang="ru-RU" sz="3800" dirty="0"/>
              <a:t>: «Звуки природы», «Шум моря», «Музыка дождя», «Звонкий ручей</a:t>
            </a:r>
          </a:p>
          <a:p>
            <a:pPr marL="0" indent="0">
              <a:buNone/>
            </a:pPr>
            <a:r>
              <a:rPr lang="ru-RU" sz="3800" u="sng" dirty="0"/>
              <a:t>Подвижные игры</a:t>
            </a:r>
            <a:r>
              <a:rPr lang="ru-RU" sz="3800" dirty="0"/>
              <a:t>: «Мы - капельки», «Море волнуется», «На болоте», «Воздух, земля, </a:t>
            </a:r>
            <a:r>
              <a:rPr lang="ru-RU" sz="3800" b="1" dirty="0"/>
              <a:t>вода</a:t>
            </a:r>
            <a:r>
              <a:rPr lang="ru-RU" sz="3800" dirty="0"/>
              <a:t>», «Туча и капельки», «С кочки на кочку», «мы большие киты».</a:t>
            </a:r>
          </a:p>
          <a:p>
            <a:pPr marL="0" indent="0">
              <a:buNone/>
            </a:pPr>
            <a:r>
              <a:rPr lang="ru-RU" sz="3800" u="sng" dirty="0"/>
              <a:t>Физкультурные минутки</a:t>
            </a:r>
            <a:r>
              <a:rPr lang="ru-RU" sz="3800" dirty="0"/>
              <a:t>: «Ручейки», «Дождик, дождик», «Капельки».</a:t>
            </a:r>
          </a:p>
          <a:p>
            <a:pPr marL="0" indent="0">
              <a:buNone/>
            </a:pPr>
            <a:r>
              <a:rPr lang="ru-RU" sz="38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26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 Работа с родителями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sz="2600" dirty="0"/>
              <a:t>Данная работа предусматривает активное вовлечение родителей к сотрудничеству с детьми. Для ребенка важно, чтобы его мама и папа поддерживали его интересы. Так, например, можно предложить детям дома проделать ряд опытов с водой,  провести исследования, ответить на вопросы, например, где можно найти воду дома? Для чего нужна вода и бережете ли вы ее? Родители помогают, направляют детей на выполнение заданий.  Для просвещения родителей проводились консультации по темам: «Организация детского экспериментирования в домашних условиях»,  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86135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Опыты и эксперименты: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 </a:t>
            </a:r>
            <a:r>
              <a:rPr lang="ru-RU" sz="2800" b="1" dirty="0" smtClean="0"/>
              <a:t>«</a:t>
            </a:r>
            <a:r>
              <a:rPr lang="ru-RU" sz="2800" b="1" dirty="0"/>
              <a:t>Вода – жидкость».</a:t>
            </a:r>
            <a:r>
              <a:rPr lang="ru-RU" sz="2800" dirty="0"/>
              <a:t> </a:t>
            </a:r>
          </a:p>
          <a:p>
            <a:pPr marL="0" indent="0">
              <a:buNone/>
            </a:pPr>
            <a:r>
              <a:rPr lang="ru-RU" sz="2400" dirty="0"/>
              <a:t> </a:t>
            </a:r>
            <a:r>
              <a:rPr lang="ru-RU" sz="2400" b="1" dirty="0" smtClean="0"/>
              <a:t>Задача</a:t>
            </a:r>
            <a:r>
              <a:rPr lang="ru-RU" sz="2400" b="1" dirty="0"/>
              <a:t>:</a:t>
            </a:r>
            <a:r>
              <a:rPr lang="ru-RU" sz="2400" dirty="0"/>
              <a:t> выявить свойство воды – текучесть.</a:t>
            </a:r>
            <a:br>
              <a:rPr lang="ru-RU" sz="2400" dirty="0"/>
            </a:br>
            <a:r>
              <a:rPr lang="ru-RU" sz="2400" dirty="0"/>
              <a:t>Перелить воду из одного стакана в другой. </a:t>
            </a:r>
            <a:br>
              <a:rPr lang="ru-RU" sz="2400" dirty="0"/>
            </a:br>
            <a:r>
              <a:rPr lang="ru-RU" sz="2400" b="1" dirty="0"/>
              <a:t>Вывод:</a:t>
            </a:r>
            <a:r>
              <a:rPr lang="ru-RU" sz="2400" dirty="0"/>
              <a:t> вода жидкая. Она может течь, это свойство воды называется текучестью.</a:t>
            </a:r>
          </a:p>
          <a:p>
            <a:pPr marL="0" indent="0">
              <a:buNone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1824">
            <a:off x="297926" y="3320217"/>
            <a:ext cx="3773053" cy="30543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8063">
            <a:off x="4500540" y="3422275"/>
            <a:ext cx="3840203" cy="314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75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60648"/>
            <a:ext cx="792088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«</a:t>
            </a:r>
            <a:r>
              <a:rPr lang="ru-RU" sz="2800" b="1" dirty="0"/>
              <a:t>Вода прозрачная».</a:t>
            </a: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sz="2400" dirty="0"/>
              <a:t> </a:t>
            </a:r>
            <a:r>
              <a:rPr lang="ru-RU" sz="2400" b="1" dirty="0" smtClean="0"/>
              <a:t>Задача</a:t>
            </a:r>
            <a:r>
              <a:rPr lang="ru-RU" sz="2400" b="1" dirty="0"/>
              <a:t>:</a:t>
            </a:r>
            <a:r>
              <a:rPr lang="ru-RU" sz="2400" dirty="0"/>
              <a:t> выявить свойство воды – прозрачность.</a:t>
            </a:r>
            <a:br>
              <a:rPr lang="ru-RU" sz="2400" dirty="0"/>
            </a:br>
            <a:r>
              <a:rPr lang="ru-RU" sz="2400" dirty="0"/>
              <a:t>Опустить в стакан с водой мелкие предметы разного цвета</a:t>
            </a:r>
            <a:r>
              <a:rPr lang="ru-RU" sz="2400" dirty="0" smtClean="0"/>
              <a:t>, и </a:t>
            </a:r>
            <a:r>
              <a:rPr lang="ru-RU" sz="2400" dirty="0"/>
              <a:t>цветные полоски бумаги</a:t>
            </a:r>
            <a:br>
              <a:rPr lang="ru-RU" sz="2400" dirty="0"/>
            </a:br>
            <a:r>
              <a:rPr lang="ru-RU" sz="2400" b="1" dirty="0"/>
              <a:t>Вывод: </a:t>
            </a:r>
            <a:r>
              <a:rPr lang="ru-RU" sz="2400" dirty="0"/>
              <a:t>вода не имеет цвета, она бесцветная, прозрачная, через нее виден предмет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3960440" cy="3528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08920"/>
            <a:ext cx="403244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86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524</Words>
  <Application>Microsoft Office PowerPoint</Application>
  <PresentationFormat>Экран (4:3)</PresentationFormat>
  <Paragraphs>77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«Волшебница вода» проект исследовательский, познавательный   </vt:lpstr>
      <vt:lpstr>Актуальность проекта:</vt:lpstr>
      <vt:lpstr>Цель проекта:</vt:lpstr>
      <vt:lpstr>Задачи проекта:</vt:lpstr>
      <vt:lpstr>Презентация PowerPoint</vt:lpstr>
      <vt:lpstr>Презентация PowerPoint</vt:lpstr>
      <vt:lpstr>Презентация PowerPoint</vt:lpstr>
      <vt:lpstr>Опыты и эксперименты: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Ожидаемые результаты: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</cp:revision>
  <dcterms:created xsi:type="dcterms:W3CDTF">2017-08-06T15:49:29Z</dcterms:created>
  <dcterms:modified xsi:type="dcterms:W3CDTF">2017-09-22T12:17:00Z</dcterms:modified>
</cp:coreProperties>
</file>