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837D5-2A91-4CF0-B2DE-C781D6CB9C81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76BCD-BC76-4102-A49F-11AE0CCB60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76BCD-BC76-4102-A49F-11AE0CCB60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357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9523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Проект познавательно-исследовательский</a:t>
            </a:r>
            <a:br>
              <a:rPr lang="ru-RU" sz="3200" dirty="0" smtClean="0"/>
            </a:br>
            <a:r>
              <a:rPr lang="ru-RU" sz="4000" b="1" dirty="0" smtClean="0"/>
              <a:t>«</a:t>
            </a:r>
            <a:r>
              <a:rPr lang="ru-RU" b="1" dirty="0" smtClean="0"/>
              <a:t>Удивительная почва»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Подготовила воспитатель группы№7 МБДОУ №10 «Белочка»: Волкова А.Г.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0324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/>
              <a:t>Опыт № 3</a:t>
            </a:r>
            <a:r>
              <a:rPr lang="ru-RU" b="1" dirty="0" smtClean="0"/>
              <a:t> Что </a:t>
            </a:r>
            <a:r>
              <a:rPr lang="ru-RU" b="1" dirty="0"/>
              <a:t>лучше пропускает воду земля или глина?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Польем по очереди землю и глину.</a:t>
            </a:r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Где быстрее впиталась вода?</a:t>
            </a:r>
          </a:p>
          <a:p>
            <a:pPr marL="0" indent="0">
              <a:buNone/>
            </a:pPr>
            <a:r>
              <a:rPr lang="ru-RU" b="1" dirty="0"/>
              <a:t>Д.</a:t>
            </a:r>
            <a:r>
              <a:rPr lang="ru-RU" dirty="0"/>
              <a:t> – В земле</a:t>
            </a:r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А почему? Кто может объяснить?</a:t>
            </a:r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Да, это потому, что частички песка не прилипают друг к другу, а частички глины прилипают, а значит плохо, пропускают воду.</a:t>
            </a:r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- Какими стали земля и глина после полива?</a:t>
            </a:r>
          </a:p>
          <a:p>
            <a:pPr marL="0" indent="0">
              <a:buNone/>
            </a:pPr>
            <a:r>
              <a:rPr lang="ru-RU" b="1" dirty="0"/>
              <a:t>Д.</a:t>
            </a:r>
            <a:r>
              <a:rPr lang="ru-RU" dirty="0"/>
              <a:t> – Мокрыми.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816424" cy="28920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17646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37444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Опыт № </a:t>
            </a:r>
            <a:r>
              <a:rPr lang="ru-RU" b="1" dirty="0" smtClean="0"/>
              <a:t>4 </a:t>
            </a:r>
            <a:r>
              <a:rPr lang="ru-RU" b="1" dirty="0"/>
              <a:t>Посади “дерево” в сухую глину, в землю.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Возьмите палочку правой рукой, левой рукой придерживайте баночку, чтобы она не опрокинулась. Посадите “дерево” в землю</a:t>
            </a:r>
          </a:p>
          <a:p>
            <a:pPr marL="0" indent="0">
              <a:buNone/>
            </a:pPr>
            <a:r>
              <a:rPr lang="ru-RU" dirty="0"/>
              <a:t>Дети выполняют задание.</a:t>
            </a:r>
          </a:p>
          <a:p>
            <a:pPr marL="0" indent="0">
              <a:buNone/>
            </a:pPr>
            <a:r>
              <a:rPr lang="ru-RU" b="1" dirty="0"/>
              <a:t>В. –</a:t>
            </a:r>
            <a:r>
              <a:rPr lang="ru-RU" dirty="0"/>
              <a:t> Вытащите палочку из земли. Посадите “дерево” в глину.</a:t>
            </a:r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 – Во что легче было посадить “дерево”, в глину или землю?</a:t>
            </a:r>
          </a:p>
          <a:p>
            <a:pPr marL="0" indent="0">
              <a:buNone/>
            </a:pPr>
            <a:r>
              <a:rPr lang="ru-RU" b="1" dirty="0"/>
              <a:t>Д.</a:t>
            </a:r>
            <a:r>
              <a:rPr lang="ru-RU" dirty="0"/>
              <a:t> – В глину мы не сумели посадить “дерево”. Сухая глина твердая, как камень.</a:t>
            </a:r>
          </a:p>
          <a:p>
            <a:pPr marL="0" indent="0">
              <a:buNone/>
            </a:pPr>
            <a:r>
              <a:rPr lang="ru-RU" b="1" dirty="0"/>
              <a:t>В</a:t>
            </a:r>
            <a:r>
              <a:rPr lang="ru-RU" dirty="0"/>
              <a:t>.- В земле палочка легко растолкнула песчинки, ведь они лежат отдельно. А вот частички глины крепко склеены между собой, поэтому вам и не удалось растолкнуть 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7645"/>
            <a:ext cx="3672408" cy="2881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787644"/>
            <a:ext cx="3744416" cy="266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4824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/>
              <a:t>«Из чего состоит песок»</a:t>
            </a:r>
            <a:endParaRPr lang="ru-RU" sz="2000" dirty="0"/>
          </a:p>
          <a:p>
            <a:pPr lvl="0"/>
            <a:r>
              <a:rPr lang="ru-RU" dirty="0" smtClean="0"/>
              <a:t>Из </a:t>
            </a:r>
            <a:r>
              <a:rPr lang="ru-RU" dirty="0"/>
              <a:t>чего состоит песок? (зёрнышек – песчинок)</a:t>
            </a:r>
          </a:p>
          <a:p>
            <a:pPr lvl="0"/>
            <a:r>
              <a:rPr lang="ru-RU" dirty="0"/>
              <a:t>Как выглядят песчинки?</a:t>
            </a:r>
          </a:p>
          <a:p>
            <a:pPr lvl="0"/>
            <a:r>
              <a:rPr lang="ru-RU" dirty="0"/>
              <a:t>Похожи ли песчинки одна на другую?</a:t>
            </a:r>
          </a:p>
          <a:p>
            <a:r>
              <a:rPr lang="ru-RU" dirty="0"/>
              <a:t>Чтобы получилось большая горка песка нужно очень много песка.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3" y="3212977"/>
            <a:ext cx="3520961" cy="3384376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3744416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40"/>
            <a:ext cx="338437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Опыт:№5 «Легко ли сыпется песок»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Предложить набрать в кулачок горсть песка и выпустить его маленькой струйкой.</a:t>
            </a:r>
          </a:p>
          <a:p>
            <a:pPr marL="0" lvl="0" indent="0">
              <a:buNone/>
            </a:pPr>
            <a:r>
              <a:rPr lang="ru-RU" sz="2000" dirty="0"/>
              <a:t>Легко ли он сыпется?</a:t>
            </a:r>
          </a:p>
          <a:p>
            <a:pPr marL="0" indent="0">
              <a:buNone/>
            </a:pPr>
            <a:r>
              <a:rPr lang="ru-RU" sz="2000" b="1" dirty="0"/>
              <a:t>Вывод: </a:t>
            </a:r>
            <a:r>
              <a:rPr lang="ru-RU" sz="2000" dirty="0"/>
              <a:t>сухой песок легко сыпется и рассыпается на песчинки.</a:t>
            </a:r>
          </a:p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240360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374441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Опыт №6 «Куда исчезла вода»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Польём песок водой, Потрогаем песок.</a:t>
            </a:r>
          </a:p>
          <a:p>
            <a:pPr marL="0" indent="0">
              <a:buNone/>
            </a:pPr>
            <a:r>
              <a:rPr lang="ru-RU" sz="2000" dirty="0"/>
              <a:t> </a:t>
            </a:r>
            <a:r>
              <a:rPr lang="ru-RU" sz="2000" dirty="0" smtClean="0"/>
              <a:t>Каким </a:t>
            </a:r>
            <a:r>
              <a:rPr lang="ru-RU" sz="2000" dirty="0"/>
              <a:t>он стал?</a:t>
            </a:r>
          </a:p>
          <a:p>
            <a:pPr marL="0" indent="0">
              <a:buNone/>
            </a:pPr>
            <a:r>
              <a:rPr lang="ru-RU" sz="2000" dirty="0"/>
              <a:t>Куда исчезла вода?</a:t>
            </a:r>
          </a:p>
          <a:p>
            <a:pPr marL="0" indent="0">
              <a:buNone/>
            </a:pPr>
            <a:r>
              <a:rPr lang="ru-RU" sz="2000" dirty="0"/>
              <a:t>Вывод: вода быстро впитывается в песок.</a:t>
            </a:r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3312368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6004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891480"/>
            <a:ext cx="3384376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№7 «Мокрый песок принимает любую нужную форму»</a:t>
            </a:r>
            <a:endParaRPr lang="ru-RU" sz="2000" dirty="0"/>
          </a:p>
          <a:p>
            <a:pPr marL="0" lvl="0" indent="0">
              <a:buNone/>
            </a:pPr>
            <a:r>
              <a:rPr lang="ru-RU" sz="2000" dirty="0"/>
              <a:t>Какие фигурки получились?</a:t>
            </a:r>
          </a:p>
          <a:p>
            <a:pPr marL="0" lvl="0" indent="0">
              <a:buNone/>
            </a:pPr>
            <a:r>
              <a:rPr lang="ru-RU" sz="2000" dirty="0"/>
              <a:t>Из какого песка удалось сделать фигурки?</a:t>
            </a:r>
          </a:p>
          <a:p>
            <a:pPr marL="0" indent="0">
              <a:buNone/>
            </a:pPr>
            <a:r>
              <a:rPr lang="ru-RU" sz="2000" b="1" dirty="0"/>
              <a:t>Вывод:</a:t>
            </a:r>
            <a:r>
              <a:rPr lang="ru-RU" sz="2000" dirty="0"/>
              <a:t> Мокрый песок принимает любую форму.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916832"/>
            <a:ext cx="3096344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320988"/>
            <a:ext cx="2808312" cy="31323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273630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4104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 smtClean="0"/>
              <a:t>№</a:t>
            </a:r>
            <a:r>
              <a:rPr lang="ru-RU" sz="2600" b="1" dirty="0"/>
              <a:t>8 На мокром песке остаются следы, отпечатки</a:t>
            </a:r>
            <a:r>
              <a:rPr lang="ru-RU" sz="2600" b="1" dirty="0" smtClean="0"/>
              <a:t>»</a:t>
            </a:r>
          </a:p>
          <a:p>
            <a:pPr marL="0" indent="0">
              <a:buNone/>
            </a:pPr>
            <a:r>
              <a:rPr lang="ru-RU" sz="2000" dirty="0" smtClean="0"/>
              <a:t>Предложить </a:t>
            </a:r>
            <a:r>
              <a:rPr lang="ru-RU" sz="2000" dirty="0"/>
              <a:t>на сухом песке оставить отпечатки ладошек.</a:t>
            </a:r>
          </a:p>
          <a:p>
            <a:pPr marL="0" lvl="0" indent="0">
              <a:buNone/>
            </a:pPr>
            <a:r>
              <a:rPr lang="ru-RU" sz="2000" dirty="0"/>
              <a:t>Хорошо видны отпечатки?</a:t>
            </a:r>
          </a:p>
          <a:p>
            <a:pPr marL="0" indent="0">
              <a:buNone/>
            </a:pPr>
            <a:r>
              <a:rPr lang="ru-RU" sz="2000" dirty="0" smtClean="0"/>
              <a:t>Полить песок водой и  на </a:t>
            </a:r>
            <a:r>
              <a:rPr lang="ru-RU" sz="2000" dirty="0"/>
              <a:t>мокром песке оставить отпечатки ладошек.</a:t>
            </a:r>
          </a:p>
          <a:p>
            <a:pPr marL="0" lvl="0" indent="0">
              <a:buNone/>
            </a:pPr>
            <a:r>
              <a:rPr lang="ru-RU" sz="2000" dirty="0"/>
              <a:t>Теперь получается? (Посмотрите, виден каждый пальчик)</a:t>
            </a:r>
          </a:p>
          <a:p>
            <a:pPr marL="0" indent="0">
              <a:buNone/>
            </a:pPr>
            <a:r>
              <a:rPr lang="ru-RU" sz="2000" b="1" dirty="0"/>
              <a:t>Вывод: </a:t>
            </a:r>
            <a:r>
              <a:rPr lang="ru-RU" sz="2000" dirty="0"/>
              <a:t>На мокром песке остаются следы, отпечатки, а на сухом нет.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852936"/>
            <a:ext cx="3600400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56992"/>
            <a:ext cx="3528392" cy="319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7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Опыт </a:t>
            </a:r>
            <a:r>
              <a:rPr lang="ru-RU" sz="2000" b="1" dirty="0" smtClean="0"/>
              <a:t>№9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«Как </a:t>
            </a:r>
            <a:r>
              <a:rPr lang="ru-RU" sz="2000" b="1" dirty="0"/>
              <a:t>покрасить песок?»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Познакомить </a:t>
            </a:r>
            <a:r>
              <a:rPr lang="ru-RU" sz="2000" dirty="0"/>
              <a:t>детей со способом изготовления цветного песка ( с добавлением гуаши). Развивать координацию движений, умение обозначать действие словом, делать красивые </a:t>
            </a:r>
            <a:r>
              <a:rPr lang="ru-RU" sz="2000" dirty="0" smtClean="0"/>
              <a:t>поделки; </a:t>
            </a:r>
            <a:r>
              <a:rPr lang="ru-RU" sz="2000" dirty="0"/>
              <a:t>закреплять основные цвета. </a:t>
            </a:r>
            <a:br>
              <a:rPr lang="ru-RU" sz="2000" dirty="0"/>
            </a:br>
            <a:r>
              <a:rPr lang="ru-RU" sz="2000" dirty="0" smtClean="0"/>
              <a:t>Вопросы</a:t>
            </a:r>
            <a:r>
              <a:rPr lang="ru-RU" sz="2000" dirty="0"/>
              <a:t>: «Поменял ли песок цвет? (Да). Каким он стал? (Красным). Почему он стал красным?( Потому что добавили красную краску). Куда исчезла красная вода? ( Песок впитал красную воду).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331236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40968"/>
            <a:ext cx="2736304" cy="29523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40968"/>
            <a:ext cx="25922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Продуктивная </a:t>
            </a:r>
            <a:r>
              <a:rPr lang="ru-RU" sz="2000" dirty="0" smtClean="0"/>
              <a:t>деятельность: Аппликация </a:t>
            </a:r>
            <a:r>
              <a:rPr lang="ru-RU" sz="2000" dirty="0"/>
              <a:t>из цветного песка </a:t>
            </a:r>
            <a:r>
              <a:rPr lang="ru-RU" sz="2400" b="1" dirty="0"/>
              <a:t>«Летние цветочки»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168352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3960440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89040"/>
            <a:ext cx="39604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0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Рисование сухим песком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9"/>
            <a:ext cx="3888432" cy="280831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64704"/>
            <a:ext cx="3888432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10445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3200" dirty="0" smtClean="0"/>
              <a:t>Актуальность проекта: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 Мир вокруг ребенка разнообразен, поэтому у него постоянно существует потребность в новых впечатлениях, возникает очень много вопросов, на которые он хочет получить ответ.</a:t>
            </a:r>
            <a:br>
              <a:rPr lang="ru-RU" sz="2000" b="1" dirty="0"/>
            </a:br>
            <a:r>
              <a:rPr lang="ru-RU" sz="2000" b="1" dirty="0" smtClean="0"/>
              <a:t>Экспериментирование</a:t>
            </a:r>
            <a:r>
              <a:rPr lang="ru-RU" sz="2000" b="1" dirty="0"/>
              <a:t>  является одним из эффективных методов познания закономерностей и явлений окружающего мира.</a:t>
            </a:r>
            <a:br>
              <a:rPr lang="ru-RU" sz="2000" b="1" dirty="0"/>
            </a:br>
            <a:r>
              <a:rPr lang="ru-RU" sz="2000" b="1" dirty="0"/>
              <a:t>Познавая окружающий мир, он стремится не только рассмотреть предмет, но и потрогать его руками, языком, понюхать, постучать им.</a:t>
            </a:r>
            <a:br>
              <a:rPr lang="ru-RU" sz="2000" b="1" dirty="0"/>
            </a:br>
            <a:r>
              <a:rPr lang="ru-RU" sz="2000" b="1" dirty="0"/>
              <a:t>Экспериментирование предоставляет ребёнку возможность самому найти ответы на вопросы «как» и «почему?»,  позволяет ребёнку моделировать в своём сознании картину мира, основанную на собственных опытах.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854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79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 </a:t>
            </a:r>
            <a:r>
              <a:rPr lang="ru-RU" sz="2200" b="1" dirty="0" smtClean="0"/>
              <a:t>Ожидаемые результаты:</a:t>
            </a:r>
          </a:p>
          <a:p>
            <a:pPr marL="0" indent="0">
              <a:buNone/>
            </a:pPr>
            <a:r>
              <a:rPr lang="ru-RU" sz="2200" dirty="0"/>
              <a:t> </a:t>
            </a:r>
            <a:r>
              <a:rPr lang="ru-RU" sz="2200" dirty="0" smtClean="0"/>
              <a:t>Дети </a:t>
            </a:r>
            <a:r>
              <a:rPr lang="ru-RU" sz="2200" dirty="0"/>
              <a:t>получили реальные представления о неживой природе и могут сами  находить ответы на вопросы «как» и «почему?» повысился детский интерес к экспериментированию и использованию приобретённых навыков в продуктивной деятельности; проявление любознательности, умение задавать вопросы взрослым  умение выделять причинно-следственные связи,  умение слушать, обсуждать,  самодисциплина.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7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Литература: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1.Рыжова </a:t>
            </a:r>
            <a:r>
              <a:rPr lang="ru-RU" dirty="0"/>
              <a:t>Н.А. Наш дом природа. М., 1998 г.</a:t>
            </a:r>
          </a:p>
          <a:p>
            <a:pPr marL="0" indent="0">
              <a:buNone/>
            </a:pPr>
            <a:r>
              <a:rPr lang="ru-RU" dirty="0" smtClean="0"/>
              <a:t>    2.Попова </a:t>
            </a:r>
            <a:r>
              <a:rPr lang="ru-RU" dirty="0"/>
              <a:t>Т.И. Мир вокруг нас. М., 1998 г.</a:t>
            </a:r>
          </a:p>
          <a:p>
            <a:pPr marL="0" indent="0">
              <a:buNone/>
            </a:pPr>
            <a:r>
              <a:rPr lang="ru-RU" dirty="0" smtClean="0"/>
              <a:t>    3.Ковинько </a:t>
            </a:r>
            <a:r>
              <a:rPr lang="ru-RU" dirty="0"/>
              <a:t>Л.Н. Секреты природы – это интересно! М., 2004 г.</a:t>
            </a:r>
          </a:p>
          <a:p>
            <a:pPr marL="0" indent="0">
              <a:buNone/>
            </a:pPr>
            <a:r>
              <a:rPr lang="ru-RU" dirty="0" smtClean="0"/>
              <a:t>    4.Иванова </a:t>
            </a:r>
            <a:r>
              <a:rPr lang="ru-RU" dirty="0"/>
              <a:t>А.И. Естественно – научные наблюдения </a:t>
            </a:r>
            <a:r>
              <a:rPr lang="ru-RU"/>
              <a:t>и </a:t>
            </a:r>
            <a:r>
              <a:rPr lang="ru-RU" smtClean="0"/>
              <a:t>    </a:t>
            </a:r>
            <a:r>
              <a:rPr lang="ru-RU" smtClean="0"/>
              <a:t>  эк</a:t>
            </a:r>
            <a:r>
              <a:rPr lang="en-US" dirty="0"/>
              <a:t>c</a:t>
            </a:r>
            <a:r>
              <a:rPr lang="ru-RU" dirty="0" err="1"/>
              <a:t>перименты</a:t>
            </a:r>
            <a:r>
              <a:rPr lang="ru-RU" dirty="0"/>
              <a:t> в детском саду. М., 2007 г.</a:t>
            </a:r>
          </a:p>
          <a:p>
            <a:pPr marL="0" indent="0">
              <a:buNone/>
            </a:pPr>
            <a:r>
              <a:rPr lang="ru-RU" dirty="0"/>
              <a:t>    5.Микляева Н.В. Управление образовательным процессом в ДОУ с      приоритетом интеллектуального развития детей. М., 2006 г.</a:t>
            </a:r>
          </a:p>
          <a:p>
            <a:pPr marL="0" indent="0">
              <a:buNone/>
            </a:pPr>
            <a:r>
              <a:rPr lang="ru-RU" dirty="0"/>
              <a:t>6.Дыбина О.В. Неизведанное рядом. М., 2001 г.</a:t>
            </a:r>
          </a:p>
          <a:p>
            <a:pPr marL="0" indent="0">
              <a:buNone/>
            </a:pPr>
            <a:r>
              <a:rPr lang="ru-RU" dirty="0"/>
              <a:t>   7.Ковалева Г.А. Воспитывая маленького гражданина… М., 2004 г.</a:t>
            </a:r>
          </a:p>
          <a:p>
            <a:pPr marL="0" indent="0">
              <a:buNone/>
            </a:pPr>
            <a:r>
              <a:rPr lang="ru-RU" dirty="0"/>
              <a:t>8.Николаева С.Н. Комплексные занятия по экологии для старших дошкольников. М., 2005 г.</a:t>
            </a:r>
          </a:p>
          <a:p>
            <a:pPr marL="0" indent="0">
              <a:buNone/>
            </a:pPr>
            <a:r>
              <a:rPr lang="ru-RU" dirty="0"/>
              <a:t>9.Рыжова Н.А. Не просто сказки. М., 2002 г.</a:t>
            </a:r>
          </a:p>
          <a:p>
            <a:pPr marL="0" indent="0">
              <a:buNone/>
            </a:pPr>
            <a:r>
              <a:rPr lang="ru-RU" dirty="0"/>
              <a:t>10Куликовская И.Э. Детское экспериментирование. М., 2003 г.</a:t>
            </a:r>
          </a:p>
          <a:p>
            <a:pPr marL="0" indent="0">
              <a:buNone/>
            </a:pPr>
            <a:r>
              <a:rPr lang="ru-RU" dirty="0"/>
              <a:t>11.Николаева С.Н. Ознакомление дошкольников с неживой природой. М.,2005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75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 проекта: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2808312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 smtClean="0"/>
              <a:t>Продолжать </a:t>
            </a:r>
            <a:r>
              <a:rPr lang="ru-RU" dirty="0"/>
              <a:t>знакомить детей с почвой.</a:t>
            </a:r>
          </a:p>
          <a:p>
            <a:pPr marL="0" lvl="0" indent="0">
              <a:buNone/>
            </a:pPr>
            <a:r>
              <a:rPr lang="ru-RU" dirty="0"/>
              <a:t>Закреплять умения сравнивать сухую и влажную почву.</a:t>
            </a:r>
          </a:p>
          <a:p>
            <a:pPr marL="0" lvl="0" indent="0">
              <a:buNone/>
            </a:pPr>
            <a:r>
              <a:rPr lang="ru-RU" dirty="0"/>
              <a:t>Выделить некоторые свойства песка и глины.</a:t>
            </a:r>
          </a:p>
          <a:p>
            <a:pPr marL="0" lvl="0" indent="0">
              <a:buNone/>
            </a:pPr>
            <a:r>
              <a:rPr lang="ru-RU" dirty="0"/>
              <a:t>Выяснить, что в почве есть для жизни живых организмов. Развивать смекалку наблюдательность.</a:t>
            </a:r>
          </a:p>
          <a:p>
            <a:pPr marL="0" lvl="0" indent="0">
              <a:buNone/>
            </a:pPr>
            <a:r>
              <a:rPr lang="ru-RU" dirty="0"/>
              <a:t>Воспитание интереса к неживой природе.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1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Задачи проекта: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000" dirty="0"/>
              <a:t>сформировать представление о том, что почва – это верхний плодородный слой земли;</a:t>
            </a:r>
          </a:p>
          <a:p>
            <a:pPr marL="0" indent="0">
              <a:buNone/>
            </a:pPr>
            <a:r>
              <a:rPr lang="ru-RU" sz="3000" dirty="0"/>
              <a:t>учить делать простейшие умозаключения путем опытнической исследовательской </a:t>
            </a:r>
            <a:r>
              <a:rPr lang="ru-RU" sz="3000" dirty="0" smtClean="0"/>
              <a:t>деятельности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учить формулировать выводы;</a:t>
            </a:r>
          </a:p>
          <a:p>
            <a:pPr marL="0" indent="0">
              <a:buNone/>
            </a:pPr>
            <a:r>
              <a:rPr lang="ru-RU" sz="3000" dirty="0"/>
              <a:t>формировать интерес к явлениям окружающего мира.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1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Методы проведения: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Поисково-исследовательские </a:t>
            </a:r>
            <a:r>
              <a:rPr lang="ru-RU" sz="2800" dirty="0"/>
              <a:t>наблюдения;</a:t>
            </a:r>
          </a:p>
          <a:p>
            <a:pPr marL="0" indent="0">
              <a:buNone/>
            </a:pPr>
            <a:r>
              <a:rPr lang="ru-RU" sz="2800" dirty="0"/>
              <a:t>Беседы;</a:t>
            </a:r>
          </a:p>
          <a:p>
            <a:pPr marL="0" indent="0">
              <a:buNone/>
            </a:pPr>
            <a:r>
              <a:rPr lang="ru-RU" sz="2800" dirty="0"/>
              <a:t>Случайные наблюдения и эксперименты, </a:t>
            </a:r>
          </a:p>
          <a:p>
            <a:pPr marL="0" indent="0">
              <a:buNone/>
            </a:pPr>
            <a:r>
              <a:rPr lang="ru-RU" sz="2800" dirty="0"/>
              <a:t>Проведение опытов .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922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Работа с родителями: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816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sz="3000" dirty="0"/>
              <a:t>Данная работа предусматривает активное вовлечение родителей к сотрудничеству с детьми. Для ребенка важно, чтобы его мама и папа поддерживали его интересы. Так, например, можно предложить детям дома проделать ряд опытов ,</a:t>
            </a:r>
            <a:r>
              <a:rPr lang="ru-RU" sz="3000" dirty="0" smtClean="0"/>
              <a:t> </a:t>
            </a:r>
            <a:r>
              <a:rPr lang="ru-RU" sz="3000" dirty="0"/>
              <a:t>провести исследования, ответить на </a:t>
            </a:r>
            <a:r>
              <a:rPr lang="ru-RU" sz="3000" dirty="0" smtClean="0"/>
              <a:t>вопросы</a:t>
            </a:r>
            <a:r>
              <a:rPr lang="ru-RU" sz="3000" dirty="0"/>
              <a:t>.</a:t>
            </a:r>
            <a:r>
              <a:rPr lang="ru-RU" sz="3000" dirty="0" smtClean="0"/>
              <a:t> </a:t>
            </a:r>
            <a:r>
              <a:rPr lang="ru-RU" sz="3000" dirty="0"/>
              <a:t>Родители помогают, направляют детей на выполнение заданий.  Для просвещения родителей проводились консультации по </a:t>
            </a:r>
            <a:r>
              <a:rPr lang="ru-RU" sz="3000" dirty="0" smtClean="0"/>
              <a:t>теме:: </a:t>
            </a:r>
            <a:r>
              <a:rPr lang="ru-RU" sz="3000" dirty="0"/>
              <a:t>«Организация детского экспериментирования в домашних условиях</a:t>
            </a:r>
            <a:r>
              <a:rPr lang="ru-RU" sz="3000" dirty="0" smtClean="0"/>
              <a:t>».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6794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Познавательно-исследовательская деятельность детей: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4680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Опыт </a:t>
            </a:r>
            <a:r>
              <a:rPr lang="ru-RU" sz="1800" b="1" dirty="0"/>
              <a:t>№1. Что спрятано в комочке?</a:t>
            </a:r>
            <a:endParaRPr lang="ru-RU" sz="1800" dirty="0"/>
          </a:p>
          <a:p>
            <a:pPr marL="0" indent="0">
              <a:buNone/>
            </a:pPr>
            <a:r>
              <a:rPr lang="ru-RU" sz="1600" b="1" dirty="0"/>
              <a:t>В.</a:t>
            </a:r>
            <a:r>
              <a:rPr lang="ru-RU" sz="1600" dirty="0"/>
              <a:t> – Один комочек пусть лежит не тронутым. Другой комочек осторожно потрогайте.</a:t>
            </a:r>
          </a:p>
          <a:p>
            <a:pPr marL="0" indent="0">
              <a:buNone/>
            </a:pPr>
            <a:r>
              <a:rPr lang="ru-RU" sz="1600" b="1" dirty="0"/>
              <a:t>В.</a:t>
            </a:r>
            <a:r>
              <a:rPr lang="ru-RU" sz="1600" dirty="0"/>
              <a:t> – Какая земля в комочке?</a:t>
            </a:r>
          </a:p>
          <a:p>
            <a:pPr marL="0" indent="0">
              <a:buNone/>
            </a:pPr>
            <a:r>
              <a:rPr lang="ru-RU" sz="1600" b="1" dirty="0"/>
              <a:t>Д.</a:t>
            </a:r>
            <a:r>
              <a:rPr lang="ru-RU" sz="1600" dirty="0"/>
              <a:t>- Сухая, черная.</a:t>
            </a:r>
          </a:p>
          <a:p>
            <a:pPr marL="0" indent="0">
              <a:buNone/>
            </a:pPr>
            <a:r>
              <a:rPr lang="ru-RU" sz="1600" b="1" dirty="0"/>
              <a:t>В.</a:t>
            </a:r>
            <a:r>
              <a:rPr lang="ru-RU" sz="1600" dirty="0"/>
              <a:t>- Посмотрите на комочек </a:t>
            </a:r>
          </a:p>
          <a:p>
            <a:pPr marL="0" indent="0">
              <a:buNone/>
            </a:pPr>
            <a:r>
              <a:rPr lang="ru-RU" sz="1600" b="1" dirty="0"/>
              <a:t>В</a:t>
            </a:r>
            <a:r>
              <a:rPr lang="ru-RU" sz="1600" dirty="0"/>
              <a:t>.- Скажите, что вы увидели?</a:t>
            </a:r>
          </a:p>
          <a:p>
            <a:pPr marL="0" indent="0">
              <a:buNone/>
            </a:pPr>
            <a:r>
              <a:rPr lang="ru-RU" sz="1600" b="1" dirty="0"/>
              <a:t>Д.-</a:t>
            </a:r>
            <a:r>
              <a:rPr lang="ru-RU" sz="1600" dirty="0"/>
              <a:t> В комочке есть трещинки.</a:t>
            </a:r>
          </a:p>
          <a:p>
            <a:pPr marL="0" indent="0">
              <a:buNone/>
            </a:pPr>
            <a:r>
              <a:rPr lang="ru-RU" sz="1600" b="1" dirty="0"/>
              <a:t>В.</a:t>
            </a:r>
            <a:r>
              <a:rPr lang="ru-RU" sz="1600" dirty="0"/>
              <a:t> – Осторожно раскрошите комочек земли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что вы нашли в комочке земли?</a:t>
            </a:r>
            <a:r>
              <a:rPr lang="ru-RU" sz="1600" b="1" dirty="0"/>
              <a:t> 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/>
              <a:t>Д.- </a:t>
            </a:r>
            <a:r>
              <a:rPr lang="ru-RU" sz="1600" dirty="0"/>
              <a:t>камушки</a:t>
            </a:r>
            <a:r>
              <a:rPr lang="ru-RU" sz="1600" b="1" dirty="0"/>
              <a:t>, </a:t>
            </a:r>
            <a:r>
              <a:rPr lang="ru-RU" sz="1600" dirty="0"/>
              <a:t>корешки</a:t>
            </a:r>
            <a:r>
              <a:rPr lang="ru-RU" sz="1600" b="1" dirty="0"/>
              <a:t> </a:t>
            </a:r>
            <a:r>
              <a:rPr lang="ru-RU" sz="1600" dirty="0"/>
              <a:t>и т.п.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3528392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8"/>
            <a:ext cx="338437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21088"/>
            <a:ext cx="352839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0324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Опыт№2 «В земле есть воздух»</a:t>
            </a:r>
            <a:endParaRPr lang="ru-RU" sz="3800" b="1" dirty="0"/>
          </a:p>
          <a:p>
            <a:pPr marL="0" indent="0">
              <a:buNone/>
            </a:pPr>
            <a:r>
              <a:rPr lang="ru-RU" b="1" dirty="0"/>
              <a:t>В.</a:t>
            </a:r>
            <a:r>
              <a:rPr lang="ru-RU" dirty="0"/>
              <a:t>- А воздух в земле есть или нет?</a:t>
            </a:r>
          </a:p>
          <a:p>
            <a:pPr marL="0" indent="0">
              <a:buNone/>
            </a:pPr>
            <a:r>
              <a:rPr lang="ru-RU" dirty="0"/>
              <a:t>Ответы детей.</a:t>
            </a:r>
          </a:p>
          <a:p>
            <a:pPr marL="0" indent="0">
              <a:buNone/>
            </a:pPr>
            <a:r>
              <a:rPr lang="ru-RU" b="1" dirty="0"/>
              <a:t>В.-</a:t>
            </a:r>
            <a:r>
              <a:rPr lang="ru-RU" dirty="0"/>
              <a:t> Проверим ваши ответы экспериментально. Возьмите в руки комочек земли, так чтобы он не рассыпался, и осторожно опустите его в баночку с водой.</a:t>
            </a:r>
          </a:p>
          <a:p>
            <a:pPr marL="0" indent="0">
              <a:buNone/>
            </a:pPr>
            <a:r>
              <a:rPr lang="ru-RU" b="1" dirty="0"/>
              <a:t>В. –</a:t>
            </a:r>
            <a:r>
              <a:rPr lang="ru-RU" dirty="0"/>
              <a:t> Что вы наблюдаете?</a:t>
            </a:r>
          </a:p>
          <a:p>
            <a:pPr marL="0" indent="0">
              <a:buNone/>
            </a:pPr>
            <a:r>
              <a:rPr lang="ru-RU" b="1" dirty="0"/>
              <a:t>Д</a:t>
            </a:r>
            <a:r>
              <a:rPr lang="ru-RU" dirty="0"/>
              <a:t>.- Из комочка побежали маленькие пузырьки.</a:t>
            </a:r>
          </a:p>
          <a:p>
            <a:pPr marL="0" indent="0">
              <a:buNone/>
            </a:pPr>
            <a:r>
              <a:rPr lang="ru-RU" b="1" dirty="0"/>
              <a:t>Д.</a:t>
            </a:r>
            <a:r>
              <a:rPr lang="ru-RU" dirty="0"/>
              <a:t> – Это воздух поднимается из воды.</a:t>
            </a:r>
          </a:p>
          <a:p>
            <a:pPr marL="0" indent="0">
              <a:buNone/>
            </a:pPr>
            <a:r>
              <a:rPr lang="ru-RU" b="1" dirty="0"/>
              <a:t>В</a:t>
            </a:r>
            <a:r>
              <a:rPr lang="ru-RU" dirty="0"/>
              <a:t>. – Где же был воздух?</a:t>
            </a:r>
          </a:p>
          <a:p>
            <a:pPr marL="0" indent="0">
              <a:buNone/>
            </a:pPr>
            <a:r>
              <a:rPr lang="ru-RU" b="1" dirty="0"/>
              <a:t>Д.</a:t>
            </a:r>
            <a:r>
              <a:rPr lang="ru-RU" dirty="0"/>
              <a:t> – Воздух был в комочке земли.</a:t>
            </a:r>
          </a:p>
          <a:p>
            <a:pPr marL="0" indent="0">
              <a:buNone/>
            </a:pPr>
            <a:r>
              <a:rPr lang="ru-RU" b="1" dirty="0"/>
              <a:t>В. –</a:t>
            </a:r>
            <a:r>
              <a:rPr lang="ru-RU" dirty="0"/>
              <a:t> Да, воздух был внутри комочка между песчинками. Вода вытеснила его. Воздух всплыл, так как он легче воды и смешался с окружающим нас воздухом.</a:t>
            </a:r>
          </a:p>
          <a:p>
            <a:pPr marL="0" indent="0">
              <a:buNone/>
            </a:pPr>
            <a:r>
              <a:rPr lang="ru-RU" b="1" dirty="0"/>
              <a:t>В</a:t>
            </a:r>
            <a:r>
              <a:rPr lang="ru-RU" dirty="0"/>
              <a:t>.- Кто оказался прав, те, кто говорили, что в земле нет воздуха или те, кто говорили, что воздух есть?</a:t>
            </a:r>
          </a:p>
          <a:p>
            <a:pPr marL="0" indent="0">
              <a:buNone/>
            </a:pPr>
            <a:r>
              <a:rPr lang="ru-RU" b="1" dirty="0"/>
              <a:t>Д. –</a:t>
            </a:r>
            <a:r>
              <a:rPr lang="ru-RU" dirty="0"/>
              <a:t> В земле есть воздух.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4032448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1703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3816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Оказывается</a:t>
            </a:r>
            <a:r>
              <a:rPr lang="ru-RU" dirty="0"/>
              <a:t>, лепить можно не только из пластилина. Есть такой материал, который называется глина. Хотите узнать, какая глина и как из неё лепить</a:t>
            </a:r>
            <a:r>
              <a:rPr lang="ru-RU" dirty="0" smtClean="0"/>
              <a:t>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 рассматривают глину, обследуют её пальчиками. Вопросы: «Как вы думаете, на что похожа глина? (На песок). Каким она цветом? (Коричневая). Глина твёрдая или мягкая?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Объяснение: «Глина бывает влажной и сухой. Из влажной глины можно лепить, она мягкая, пластичная, вязкая; сухая глина твёрдая, может крошиться».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12976"/>
            <a:ext cx="3960440" cy="32849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84984"/>
            <a:ext cx="4176464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614</Words>
  <Application>Microsoft Office PowerPoint</Application>
  <PresentationFormat>Экран (4:3)</PresentationFormat>
  <Paragraphs>110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познавательно-исследовательский «Удивительная почва» </vt:lpstr>
      <vt:lpstr>Актуальность проекта:</vt:lpstr>
      <vt:lpstr>Цель проекта:</vt:lpstr>
      <vt:lpstr>Задачи проекта:</vt:lpstr>
      <vt:lpstr>Методы проведения:</vt:lpstr>
      <vt:lpstr>Работа с родителями:</vt:lpstr>
      <vt:lpstr>Познавательно-исследовательская деятельность детей: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сухим песком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2017-08-06T15:56:03Z</dcterms:created>
  <dcterms:modified xsi:type="dcterms:W3CDTF">2017-09-22T13:19:54Z</dcterms:modified>
</cp:coreProperties>
</file>