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6858000" cy="9906000" type="A4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2310" y="-78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8B496-9654-4521-81F4-5C39029825A6}" type="datetimeFigureOut">
              <a:rPr lang="ru-RU" smtClean="0"/>
              <a:pPr/>
              <a:t>06.03.2019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6816D-5264-4963-AA78-1E35C788D4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8B496-9654-4521-81F4-5C39029825A6}" type="datetimeFigureOut">
              <a:rPr lang="ru-RU" smtClean="0"/>
              <a:pPr/>
              <a:t>06.03.2019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6816D-5264-4963-AA78-1E35C788D4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96701"/>
            <a:ext cx="1543050" cy="845220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96701"/>
            <a:ext cx="4514850" cy="845220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8B496-9654-4521-81F4-5C39029825A6}" type="datetimeFigureOut">
              <a:rPr lang="ru-RU" smtClean="0"/>
              <a:pPr/>
              <a:t>06.03.2019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6816D-5264-4963-AA78-1E35C788D4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8B496-9654-4521-81F4-5C39029825A6}" type="datetimeFigureOut">
              <a:rPr lang="ru-RU" smtClean="0"/>
              <a:pPr/>
              <a:t>06.03.2019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6816D-5264-4963-AA78-1E35C788D4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8B496-9654-4521-81F4-5C39029825A6}" type="datetimeFigureOut">
              <a:rPr lang="ru-RU" smtClean="0"/>
              <a:pPr/>
              <a:t>06.03.2019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6816D-5264-4963-AA78-1E35C788D4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8B496-9654-4521-81F4-5C39029825A6}" type="datetimeFigureOut">
              <a:rPr lang="ru-RU" smtClean="0"/>
              <a:pPr/>
              <a:t>06.03.2019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6816D-5264-4963-AA78-1E35C788D4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8B496-9654-4521-81F4-5C39029825A6}" type="datetimeFigureOut">
              <a:rPr lang="ru-RU" smtClean="0"/>
              <a:pPr/>
              <a:t>06.03.2019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6816D-5264-4963-AA78-1E35C788D4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8B496-9654-4521-81F4-5C39029825A6}" type="datetimeFigureOut">
              <a:rPr lang="ru-RU" smtClean="0"/>
              <a:pPr/>
              <a:t>06.03.2019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6816D-5264-4963-AA78-1E35C788D4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8B496-9654-4521-81F4-5C39029825A6}" type="datetimeFigureOut">
              <a:rPr lang="ru-RU" smtClean="0"/>
              <a:pPr/>
              <a:t>06.03.2019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6816D-5264-4963-AA78-1E35C788D4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8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8B496-9654-4521-81F4-5C39029825A6}" type="datetimeFigureOut">
              <a:rPr lang="ru-RU" smtClean="0"/>
              <a:pPr/>
              <a:t>06.03.2019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6816D-5264-4963-AA78-1E35C788D4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8B496-9654-4521-81F4-5C39029825A6}" type="datetimeFigureOut">
              <a:rPr lang="ru-RU" smtClean="0"/>
              <a:pPr/>
              <a:t>06.03.2019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6816D-5264-4963-AA78-1E35C788D4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B8B496-9654-4521-81F4-5C39029825A6}" type="datetimeFigureOut">
              <a:rPr lang="ru-RU" smtClean="0"/>
              <a:pPr/>
              <a:t>06.03.2019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6816D-5264-4963-AA78-1E35C788D41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 descr="http://s02.yapfiles.ru/files/788122/4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906000"/>
          </a:xfrm>
          <a:prstGeom prst="rect">
            <a:avLst/>
          </a:prstGeom>
          <a:noFill/>
        </p:spPr>
      </p:pic>
      <p:pic>
        <p:nvPicPr>
          <p:cNvPr id="12294" name="Picture 6" descr="C:\Documents and Settings\Admin\Рабочий стол\Буклет консультационный центр\ic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142903">
            <a:off x="143034" y="915406"/>
            <a:ext cx="3595842" cy="239722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14290" y="166654"/>
            <a:ext cx="642942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 базе МБДОУ д/с 10 «Белочка» по адресу  Нижегородская область, г. кулебаки, </a:t>
            </a: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ул. Адм. Макарова, д. 6а  действует 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21127521">
            <a:off x="1177248" y="2682677"/>
            <a:ext cx="2360364" cy="6626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«ДОВЕРИЕ»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1" name="Рисунок 10" descr="https://ds-10-belochka.nubex.ru/resources/i5388-icon-original-2a8e25.jpg/name/df6edd8374e268e56dc1a6e066b3368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8" y="1166786"/>
            <a:ext cx="2571768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214290" y="8310586"/>
            <a:ext cx="6429420" cy="139381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Мы поможем современным мамам и папам справиться со всеми проблемами, возникающими при воспитании ребёнка дошкольного возраста</a:t>
            </a:r>
          </a:p>
          <a:p>
            <a:pPr algn="ctr"/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Узнать информацию по работе Консультационного пункта и записаться на приём можно  по тел. 8(83176)5-14-34</a:t>
            </a:r>
            <a:endParaRPr lang="ru-RU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 descr="C:\Documents and Settings\Admin\Рабочий стол\фото консультационный центр\20190305_15113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155904">
            <a:off x="-52227" y="5302881"/>
            <a:ext cx="2418335" cy="22440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DSC0534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68726">
            <a:off x="3108763" y="4506554"/>
            <a:ext cx="2953475" cy="22151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502154" y="12132518"/>
            <a:ext cx="7443622" cy="5582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Рисунок 13" descr="фото для фиши конс. центра 00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28670" y="6381759"/>
            <a:ext cx="2500330" cy="18752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фото для фиши конс. центра 006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21252002">
            <a:off x="3661554" y="6279795"/>
            <a:ext cx="2537852" cy="19033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 rot="21168188">
            <a:off x="205584" y="3596226"/>
            <a:ext cx="6429420" cy="143264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Здесь вы получите бесплатную консультацию опытных специалистов: учителя-логопеда, учителя-дефектолога, старшего воспитателя, музыкального руководителя и воспитателей с большим опытом работы в дошкольном образовании</a:t>
            </a:r>
            <a:endParaRPr lang="ru-RU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://s02.yapfiles.ru/files/788122/4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90600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214290" y="166654"/>
            <a:ext cx="6215105" cy="64294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вам всегда рады помочь специалисты консультационного центра «Доверие»</a:t>
            </a:r>
            <a:endParaRPr lang="ru-RU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8" y="1095348"/>
            <a:ext cx="2714644" cy="257176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Comic Sans MS" pitchFamily="66" charset="0"/>
              </a:rPr>
              <a:t>Учитель-логопед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Comic Sans MS" pitchFamily="66" charset="0"/>
              </a:rPr>
              <a:t>Машина Татьяна Николаевна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Comic Sans MS" pitchFamily="66" charset="0"/>
              </a:rPr>
              <a:t>Тел. 8 (83176)5-14-34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Comic Sans MS" pitchFamily="66" charset="0"/>
              </a:rPr>
              <a:t>Эл. почта:</a:t>
            </a:r>
            <a:r>
              <a:rPr lang="en-US" sz="1600" b="1" dirty="0" smtClean="0">
                <a:solidFill>
                  <a:schemeClr val="tx1"/>
                </a:solidFill>
                <a:latin typeface="Comic Sans MS" pitchFamily="66" charset="0"/>
              </a:rPr>
              <a:t> tn.mashina@yandex.ru</a:t>
            </a:r>
            <a:endParaRPr lang="ru-RU" sz="1600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Comic Sans MS" pitchFamily="66" charset="0"/>
              </a:rPr>
              <a:t>Личный сайт: </a:t>
            </a:r>
            <a:r>
              <a:rPr lang="en-US" sz="1600" b="1" u="sng" dirty="0" smtClean="0">
                <a:solidFill>
                  <a:schemeClr val="tx1"/>
                </a:solidFill>
                <a:latin typeface="Comic Sans MS" pitchFamily="66" charset="0"/>
              </a:rPr>
              <a:t>http://mashina.a2b2</a:t>
            </a:r>
            <a:endParaRPr lang="ru-RU" sz="1600" b="1" u="sng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Comic Sans MS" pitchFamily="66" charset="0"/>
              </a:rPr>
              <a:t>График работы: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Comic Sans MS" pitchFamily="66" charset="0"/>
              </a:rPr>
              <a:t>8.00-12.00</a:t>
            </a:r>
            <a:endParaRPr lang="ru-RU" sz="1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mic Sans MS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00438" y="1095348"/>
            <a:ext cx="3000396" cy="257176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Учитель-дефектолог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Волкова Алевтина Евгеньевна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Тел. 8 (83176)5-14-34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Эл. почта:</a:t>
            </a:r>
            <a:r>
              <a:rPr lang="en-US" sz="1600" b="1" dirty="0" smtClean="0">
                <a:solidFill>
                  <a:schemeClr val="tx1"/>
                </a:solidFill>
              </a:rPr>
              <a:t> alev.volkova2014@yandex.ru</a:t>
            </a:r>
            <a:endParaRPr lang="ru-RU" sz="16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Личный сайт: </a:t>
            </a:r>
            <a:r>
              <a:rPr lang="en-US" sz="1600" b="1" u="sng" dirty="0" smtClean="0">
                <a:solidFill>
                  <a:schemeClr val="tx1"/>
                </a:solidFill>
              </a:rPr>
              <a:t>https://infourok.ru/user/volkova-alevtina-evgenevna</a:t>
            </a:r>
            <a:endParaRPr lang="ru-RU" sz="1600" b="1" u="sng" dirty="0" smtClean="0">
              <a:solidFill>
                <a:schemeClr val="tx1"/>
              </a:solidFill>
            </a:endParaRPr>
          </a:p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График работы: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8.00-</a:t>
            </a:r>
            <a:r>
              <a:rPr lang="en-US" sz="1600" b="1" dirty="0" smtClean="0">
                <a:solidFill>
                  <a:schemeClr val="tx1"/>
                </a:solidFill>
              </a:rPr>
              <a:t>17.00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5728" y="5953132"/>
            <a:ext cx="3143272" cy="271464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Старший воспитатель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Ковшова Альбина Владимировна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Тел. 8 (83176)5-14-34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Эл. почта:</a:t>
            </a:r>
            <a:endParaRPr lang="en-US" sz="16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 ledy.albina-kovshova@yandex.ru</a:t>
            </a:r>
            <a:endParaRPr lang="ru-RU" sz="16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Личный сайт: </a:t>
            </a:r>
            <a:r>
              <a:rPr lang="en-US" sz="1600" b="1" u="sng" dirty="0" smtClean="0">
                <a:solidFill>
                  <a:schemeClr val="tx1"/>
                </a:solidFill>
              </a:rPr>
              <a:t>http://nsportai.ru/kovshova-albina-vladimirovna</a:t>
            </a:r>
            <a:endParaRPr lang="ru-RU" sz="1600" b="1" u="sng" dirty="0" smtClean="0">
              <a:solidFill>
                <a:schemeClr val="tx1"/>
              </a:solidFill>
            </a:endParaRPr>
          </a:p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График работы: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7</a:t>
            </a:r>
            <a:r>
              <a:rPr lang="ru-RU" sz="1600" b="1" dirty="0" smtClean="0">
                <a:solidFill>
                  <a:schemeClr val="tx1"/>
                </a:solidFill>
              </a:rPr>
              <a:t>.</a:t>
            </a:r>
            <a:r>
              <a:rPr lang="en-US" sz="1600" b="1" dirty="0" smtClean="0">
                <a:solidFill>
                  <a:schemeClr val="tx1"/>
                </a:solidFill>
              </a:rPr>
              <a:t>3</a:t>
            </a:r>
            <a:r>
              <a:rPr lang="ru-RU" sz="1600" b="1" dirty="0" smtClean="0">
                <a:solidFill>
                  <a:schemeClr val="tx1"/>
                </a:solidFill>
              </a:rPr>
              <a:t>0-</a:t>
            </a:r>
            <a:r>
              <a:rPr lang="en-US" sz="1600" b="1" dirty="0" smtClean="0">
                <a:solidFill>
                  <a:schemeClr val="tx1"/>
                </a:solidFill>
              </a:rPr>
              <a:t>17.30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714752" y="5953132"/>
            <a:ext cx="2928958" cy="264320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Музыкальный руководитель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Саленкова Алла Николаевна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Тел. 8 (83176)5-14-34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Эл. почта:</a:t>
            </a:r>
            <a:endParaRPr lang="en-US" sz="16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 salenkova.alla@yandex.ru</a:t>
            </a:r>
            <a:endParaRPr lang="ru-RU" sz="16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Личный сайт: </a:t>
            </a:r>
            <a:r>
              <a:rPr lang="en-US" sz="1600" b="1" u="sng" dirty="0" smtClean="0">
                <a:solidFill>
                  <a:schemeClr val="tx1"/>
                </a:solidFill>
              </a:rPr>
              <a:t>http://www.maam.ru/users/alla78</a:t>
            </a:r>
            <a:endParaRPr lang="ru-RU" sz="1600" b="1" u="sng" dirty="0" smtClean="0">
              <a:solidFill>
                <a:schemeClr val="tx1"/>
              </a:solidFill>
            </a:endParaRPr>
          </a:p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График работы: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8.00-17.00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 rot="21147516">
            <a:off x="357964" y="3939657"/>
            <a:ext cx="6429396" cy="1500198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Мы предлагаем:</a:t>
            </a:r>
          </a:p>
          <a:p>
            <a:pPr algn="ctr">
              <a:buFontTx/>
              <a:buChar char="-"/>
            </a:pPr>
            <a:r>
              <a:rPr lang="ru-RU" b="1" dirty="0" smtClean="0">
                <a:solidFill>
                  <a:srgbClr val="0070C0"/>
                </a:solidFill>
              </a:rPr>
              <a:t>оказание консультативной помощи родителям по различным вопросам воспитания, обучения и развития</a:t>
            </a:r>
          </a:p>
          <a:p>
            <a:pPr algn="ctr">
              <a:buFontTx/>
              <a:buChar char="-"/>
            </a:pPr>
            <a:r>
              <a:rPr lang="ru-RU" b="1" dirty="0" smtClean="0">
                <a:solidFill>
                  <a:srgbClr val="0070C0"/>
                </a:solidFill>
              </a:rPr>
              <a:t>- оказание содействия в социализации детей дошкольного возраста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3" name="Рисунок 12" descr="C:\Documents and Settings\Admin\Рабочий стол\Буклет консультационный центр\depositphotos_13681831-stock-photo-red-pushpin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081933">
            <a:off x="111785" y="909251"/>
            <a:ext cx="499805" cy="526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C:\Documents and Settings\Admin\Рабочий стол\Буклет консультационный центр\depositphotos_13681831-stock-photo-red-pushpin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081933">
            <a:off x="3397911" y="837813"/>
            <a:ext cx="499805" cy="526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C:\Documents and Settings\Admin\Рабочий стол\Буклет консультационный центр\depositphotos_13681831-stock-photo-red-pushpin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081933">
            <a:off x="111786" y="5624159"/>
            <a:ext cx="499805" cy="526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C:\Documents and Settings\Admin\Рабочий стол\Буклет консультационный центр\depositphotos_13681831-stock-photo-red-pushpin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081933">
            <a:off x="3540786" y="5624159"/>
            <a:ext cx="499805" cy="526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Скругленный прямоугольник 16"/>
          <p:cNvSpPr/>
          <p:nvPr/>
        </p:nvSpPr>
        <p:spPr>
          <a:xfrm>
            <a:off x="214290" y="8953528"/>
            <a:ext cx="6429396" cy="785818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Современная семья также нуждается в разнообразных знаниях: </a:t>
            </a:r>
          </a:p>
          <a:p>
            <a:pPr algn="ctr"/>
            <a:r>
              <a:rPr lang="ru-RU" sz="1600" b="1" dirty="0">
                <a:solidFill>
                  <a:srgbClr val="0070C0"/>
                </a:solidFill>
              </a:rPr>
              <a:t>п</a:t>
            </a:r>
            <a:r>
              <a:rPr lang="ru-RU" sz="1600" b="1" dirty="0" smtClean="0">
                <a:solidFill>
                  <a:srgbClr val="0070C0"/>
                </a:solidFill>
              </a:rPr>
              <a:t>едагогических, медицинских, психологических</a:t>
            </a:r>
            <a:endParaRPr lang="ru-RU" sz="16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240</Words>
  <Application>Microsoft Office PowerPoint</Application>
  <PresentationFormat>Лист A4 (210x297 мм)</PresentationFormat>
  <Paragraphs>42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Слайд 1</vt:lpstr>
      <vt:lpstr>Слайд 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18</cp:revision>
  <dcterms:created xsi:type="dcterms:W3CDTF">2019-03-05T08:51:58Z</dcterms:created>
  <dcterms:modified xsi:type="dcterms:W3CDTF">2019-03-06T12:14:49Z</dcterms:modified>
</cp:coreProperties>
</file>