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9125-9E0F-41D0-9E00-C20B272A1FE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54B5-C7C6-47AE-838F-0892973FB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9125-9E0F-41D0-9E00-C20B272A1FE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54B5-C7C6-47AE-838F-0892973FB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9125-9E0F-41D0-9E00-C20B272A1FE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54B5-C7C6-47AE-838F-0892973FB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9125-9E0F-41D0-9E00-C20B272A1FE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54B5-C7C6-47AE-838F-0892973FB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9125-9E0F-41D0-9E00-C20B272A1FE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54B5-C7C6-47AE-838F-0892973FB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9125-9E0F-41D0-9E00-C20B272A1FE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54B5-C7C6-47AE-838F-0892973FB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9125-9E0F-41D0-9E00-C20B272A1FE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54B5-C7C6-47AE-838F-0892973FB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9125-9E0F-41D0-9E00-C20B272A1FE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54B5-C7C6-47AE-838F-0892973FB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9125-9E0F-41D0-9E00-C20B272A1FE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54B5-C7C6-47AE-838F-0892973FB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9125-9E0F-41D0-9E00-C20B272A1FE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54B5-C7C6-47AE-838F-0892973FB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9125-9E0F-41D0-9E00-C20B272A1FE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54B5-C7C6-47AE-838F-0892973FBF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B9125-9E0F-41D0-9E00-C20B272A1FE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954B5-C7C6-47AE-838F-0892973FBF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383"/>
            <a:ext cx="9144000" cy="70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1</a:t>
            </a:r>
            <a:endParaRPr lang="ru-RU" dirty="0"/>
          </a:p>
        </p:txBody>
      </p:sp>
      <p:pic>
        <p:nvPicPr>
          <p:cNvPr id="4" name="Рисунок 3" descr="C:\Users\User\Desktop\Артемьева АН Амга\1\IMG_09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643182"/>
            <a:ext cx="5599114" cy="393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383"/>
            <a:ext cx="9144000" cy="70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10</a:t>
            </a:r>
            <a:endParaRPr lang="ru-RU" dirty="0"/>
          </a:p>
        </p:txBody>
      </p:sp>
      <p:pic>
        <p:nvPicPr>
          <p:cNvPr id="4" name="Рисунок 3" descr="C:\Users\User\Desktop\Артемьева АН Амга\1\IMG_09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643183"/>
            <a:ext cx="558070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383"/>
            <a:ext cx="9144000" cy="70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11</a:t>
            </a:r>
            <a:endParaRPr lang="ru-RU" dirty="0"/>
          </a:p>
        </p:txBody>
      </p:sp>
      <p:pic>
        <p:nvPicPr>
          <p:cNvPr id="4" name="Рисунок 3" descr="C:\Users\User\Desktop\Артемьева АН Амга\1\IYKG45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643182"/>
            <a:ext cx="554863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383"/>
            <a:ext cx="9144000" cy="70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12</a:t>
            </a:r>
            <a:endParaRPr lang="ru-RU" dirty="0"/>
          </a:p>
        </p:txBody>
      </p:sp>
      <p:pic>
        <p:nvPicPr>
          <p:cNvPr id="4" name="Рисунок 3" descr="C:\Users\User\Desktop\Артемьева АН Амга\1\IMG_09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643182"/>
            <a:ext cx="547592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383"/>
            <a:ext cx="9144000" cy="70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428628"/>
          </a:xfrm>
        </p:spPr>
        <p:txBody>
          <a:bodyPr>
            <a:noAutofit/>
          </a:bodyPr>
          <a:lstStyle/>
          <a:p>
            <a:r>
              <a:rPr lang="ru-RU" sz="3000" dirty="0" smtClean="0"/>
              <a:t>Бабочка – работа детей на свободную тему</a:t>
            </a:r>
            <a:endParaRPr lang="ru-RU" sz="3000" dirty="0"/>
          </a:p>
        </p:txBody>
      </p:sp>
      <p:pic>
        <p:nvPicPr>
          <p:cNvPr id="5" name="Рисунок 4" descr="C:\Users\User\Desktop\Артемьева АН Амга\1\IMG_07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643182"/>
            <a:ext cx="521497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383"/>
            <a:ext cx="9144000" cy="70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428628"/>
          </a:xfrm>
        </p:spPr>
        <p:txBody>
          <a:bodyPr>
            <a:noAutofit/>
          </a:bodyPr>
          <a:lstStyle/>
          <a:p>
            <a:r>
              <a:rPr lang="ru-RU" sz="3000" dirty="0" smtClean="0"/>
              <a:t>Смешарик – работа детей на свободную тему</a:t>
            </a:r>
            <a:endParaRPr lang="ru-RU" sz="3000" dirty="0"/>
          </a:p>
        </p:txBody>
      </p:sp>
      <p:pic>
        <p:nvPicPr>
          <p:cNvPr id="5" name="Рисунок 4" descr="C:\Users\User\Desktop\Артемьева АН Амга\1\IMG_07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31499" y="2669105"/>
            <a:ext cx="4214818" cy="416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383"/>
            <a:ext cx="9144000" cy="70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428628"/>
          </a:xfrm>
        </p:spPr>
        <p:txBody>
          <a:bodyPr>
            <a:noAutofit/>
          </a:bodyPr>
          <a:lstStyle/>
          <a:p>
            <a:r>
              <a:rPr lang="ru-RU" sz="3000" dirty="0" smtClean="0"/>
              <a:t>Лилия – работа детей на свободную тему</a:t>
            </a:r>
            <a:endParaRPr lang="ru-RU" sz="3000" dirty="0"/>
          </a:p>
        </p:txBody>
      </p:sp>
      <p:pic>
        <p:nvPicPr>
          <p:cNvPr id="5" name="Рисунок 4" descr="C:\Users\User\Desktop\Артемьева АН Амга\1\IMG_07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56950" y="3000844"/>
            <a:ext cx="4214818" cy="349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383"/>
            <a:ext cx="9144000" cy="70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2</a:t>
            </a:r>
            <a:endParaRPr lang="ru-RU" dirty="0"/>
          </a:p>
        </p:txBody>
      </p:sp>
      <p:pic>
        <p:nvPicPr>
          <p:cNvPr id="4" name="Рисунок 3" descr="C:\Users\User\Desktop\Артемьева АН Амга\1\IMG_09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643182"/>
            <a:ext cx="578647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383"/>
            <a:ext cx="9144000" cy="70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3</a:t>
            </a:r>
            <a:endParaRPr lang="ru-RU" dirty="0"/>
          </a:p>
        </p:txBody>
      </p:sp>
      <p:pic>
        <p:nvPicPr>
          <p:cNvPr id="4" name="Рисунок 3" descr="C:\Users\User\Desktop\Артемьева АН Амга\1\IMG_09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643182"/>
            <a:ext cx="5450206" cy="397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383"/>
            <a:ext cx="9144000" cy="70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4</a:t>
            </a:r>
            <a:endParaRPr lang="ru-RU" dirty="0"/>
          </a:p>
        </p:txBody>
      </p:sp>
      <p:pic>
        <p:nvPicPr>
          <p:cNvPr id="4" name="Рисунок 3" descr="C:\Users\User\Desktop\Артемьева АН Амга\1\IMG_09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643182"/>
            <a:ext cx="540543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383"/>
            <a:ext cx="9144000" cy="70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5</a:t>
            </a:r>
            <a:endParaRPr lang="ru-RU" dirty="0"/>
          </a:p>
        </p:txBody>
      </p:sp>
      <p:pic>
        <p:nvPicPr>
          <p:cNvPr id="4" name="Рисунок 3" descr="C:\Users\User\Desktop\Артемьева АН Амга\1\IMG_09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643182"/>
            <a:ext cx="5333048" cy="408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383"/>
            <a:ext cx="9144000" cy="70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6</a:t>
            </a:r>
            <a:endParaRPr lang="ru-RU" dirty="0"/>
          </a:p>
        </p:txBody>
      </p:sp>
      <p:pic>
        <p:nvPicPr>
          <p:cNvPr id="4" name="Рисунок 3" descr="C:\Users\User\Desktop\Артемьева АН Амга\1\IMG_09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643182"/>
            <a:ext cx="5446396" cy="404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383"/>
            <a:ext cx="9144000" cy="70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7</a:t>
            </a:r>
            <a:endParaRPr lang="ru-RU" dirty="0"/>
          </a:p>
        </p:txBody>
      </p:sp>
      <p:pic>
        <p:nvPicPr>
          <p:cNvPr id="4" name="Рисунок 3" descr="C:\Users\User\Desktop\Артемьева АН Амга\1\IMG_09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643182"/>
            <a:ext cx="558927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383"/>
            <a:ext cx="9144000" cy="70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8</a:t>
            </a:r>
            <a:endParaRPr lang="ru-RU" dirty="0"/>
          </a:p>
        </p:txBody>
      </p:sp>
      <p:pic>
        <p:nvPicPr>
          <p:cNvPr id="4" name="Рисунок 3" descr="C:\Users\User\Desktop\Артемьева АН Амга\1\IMG_09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643183"/>
            <a:ext cx="551402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5383"/>
            <a:ext cx="9144000" cy="70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9</a:t>
            </a:r>
            <a:endParaRPr lang="ru-RU" dirty="0"/>
          </a:p>
        </p:txBody>
      </p:sp>
      <p:pic>
        <p:nvPicPr>
          <p:cNvPr id="4" name="Рисунок 3" descr="C:\Users\User\Desktop\Артемьева АН Амга\1\IMG_09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643182"/>
            <a:ext cx="5547362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</TotalTime>
  <Words>45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Фото 1</vt:lpstr>
      <vt:lpstr>Фото 2</vt:lpstr>
      <vt:lpstr>Фото 3</vt:lpstr>
      <vt:lpstr>Фото 4</vt:lpstr>
      <vt:lpstr>Фото 5</vt:lpstr>
      <vt:lpstr>Фото 6</vt:lpstr>
      <vt:lpstr>Фото 7</vt:lpstr>
      <vt:lpstr>Фото 8</vt:lpstr>
      <vt:lpstr>Фото 9</vt:lpstr>
      <vt:lpstr>Фото 10</vt:lpstr>
      <vt:lpstr>Фото 11</vt:lpstr>
      <vt:lpstr>Фото 12</vt:lpstr>
      <vt:lpstr>Бабочка – работа детей на свободную тему</vt:lpstr>
      <vt:lpstr>Смешарик – работа детей на свободную тему</vt:lpstr>
      <vt:lpstr>Лилия – работа детей на свободную тему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2020-04-26T12:03:37Z</dcterms:created>
  <dcterms:modified xsi:type="dcterms:W3CDTF">2020-04-26T12:27:13Z</dcterms:modified>
</cp:coreProperties>
</file>