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5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3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A63E6-D8B7-4ACA-9EAA-ED5BCA7BDF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A5669-AEA5-437C-94DD-67401DD1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4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3517" y="592428"/>
            <a:ext cx="6697013" cy="708338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10 «Белочка»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223" y="1918952"/>
            <a:ext cx="8886421" cy="4314422"/>
          </a:xfrm>
        </p:spPr>
        <p:txBody>
          <a:bodyPr>
            <a:normAutofit fontScale="85000" lnSpcReduction="20000"/>
          </a:bodyPr>
          <a:lstStyle/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развивающая среда в группе №7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направленности для детей с нарушением зрения в возрасте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 лет.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Ершова Ирина Борисовна</a:t>
            </a:r>
          </a:p>
          <a:p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Альбина Геннадьевна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6" y="307897"/>
            <a:ext cx="2640168" cy="2280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1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6389"/>
            <a:ext cx="10515600" cy="5680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сенсорного развития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2"/>
          <a:stretch/>
        </p:blipFill>
        <p:spPr>
          <a:xfrm>
            <a:off x="338890" y="280208"/>
            <a:ext cx="3180546" cy="316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\20180511_1258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81" y="1010462"/>
            <a:ext cx="4406277" cy="304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7"/>
          <a:stretch/>
        </p:blipFill>
        <p:spPr>
          <a:xfrm rot="10800000">
            <a:off x="628746" y="4226713"/>
            <a:ext cx="2655366" cy="235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4164" y="369767"/>
            <a:ext cx="3095869" cy="306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09713" y="4455520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 группе есть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пособий!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азличные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по форме величине и цвету!</a:t>
            </a:r>
          </a:p>
        </p:txBody>
      </p:sp>
      <p:pic>
        <p:nvPicPr>
          <p:cNvPr id="9" name="Объект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91" y="3631860"/>
            <a:ext cx="3162516" cy="294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315AF1E-170E-714E-A0C2-3A1AA156F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00" y="4568227"/>
            <a:ext cx="1550174" cy="21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29491"/>
            <a:ext cx="10515600" cy="57474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правильной речи «Наша библиотека»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313" y="1207941"/>
            <a:ext cx="6843712" cy="513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186106" y="1207593"/>
            <a:ext cx="3263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уголочке для ребят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полках книги в ряд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портрет писателя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знать обязательно.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воспитателем своим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книгой вместе посидим.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важного узнаем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 всём мы прочитаем</a:t>
            </a:r>
            <a:r>
              <a:rPr lang="ru-RU" b="1" i="1" dirty="0">
                <a:solidFill>
                  <a:srgbClr val="002060"/>
                </a:solidFill>
                <a:latin typeface="Open Sans"/>
              </a:rPr>
              <a:t>.</a:t>
            </a:r>
            <a:endParaRPr lang="ru-RU" b="1" i="1" dirty="0">
              <a:solidFill>
                <a:srgbClr val="002060"/>
              </a:solidFill>
              <a:effectLst/>
              <a:latin typeface="Open San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ABFAE0F-A59A-884C-BF4C-223766995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0585" y="3817241"/>
            <a:ext cx="1859103" cy="26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4" y="498764"/>
            <a:ext cx="10515600" cy="5040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367" y="1059230"/>
            <a:ext cx="4632109" cy="370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8082" y="1364745"/>
            <a:ext cx="4473288" cy="330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-7968" t="24764" r="1879" b="5819"/>
          <a:stretch/>
        </p:blipFill>
        <p:spPr bwMode="auto">
          <a:xfrm>
            <a:off x="8531369" y="597980"/>
            <a:ext cx="3517877" cy="342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823791" y="5062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43524" y="5162493"/>
            <a:ext cx="499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любят в детстве все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играть.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изнь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вокруг изображать. Мы игрушки выбираем,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с ними дружим и играем!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8F5E70A-F930-F844-82F9-2944146AF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53" y="4802205"/>
            <a:ext cx="1992475" cy="18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527"/>
            <a:ext cx="10515600" cy="5941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ПДД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5000" b="19382"/>
          <a:stretch/>
        </p:blipFill>
        <p:spPr>
          <a:xfrm rot="5400000">
            <a:off x="-101600" y="1041400"/>
            <a:ext cx="4330700" cy="35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31482"/>
          <a:stretch/>
        </p:blipFill>
        <p:spPr>
          <a:xfrm rot="10800000">
            <a:off x="6001402" y="352216"/>
            <a:ext cx="5740400" cy="34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к насекомым фото\20180904_0708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62" y="4035958"/>
            <a:ext cx="4465239" cy="25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2469" r="9259" b="8272"/>
          <a:stretch/>
        </p:blipFill>
        <p:spPr>
          <a:xfrm rot="10800000">
            <a:off x="4034893" y="4156738"/>
            <a:ext cx="2816449" cy="25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0195" y="5167876"/>
            <a:ext cx="3219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дорогу перейти, как в транспорте себя вести. Запомним мы с тобой играя, все правила движенья изучая</a:t>
            </a:r>
            <a:r>
              <a:rPr lang="ru-RU" b="1" i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12AD76B-8806-5047-8E3B-AC3AD09B5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25" y="1466046"/>
            <a:ext cx="1534475" cy="2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87927"/>
            <a:ext cx="10515600" cy="57890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–конструктивных игр  «Учимся строить»</a:t>
            </a:r>
          </a:p>
        </p:txBody>
      </p:sp>
      <p:pic>
        <p:nvPicPr>
          <p:cNvPr id="4" name="Рисунок 3" descr="C:\Users\User\Desktop\к насекомым фото\20180904_0711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9"/>
          <a:stretch/>
        </p:blipFill>
        <p:spPr bwMode="auto">
          <a:xfrm>
            <a:off x="454022" y="970975"/>
            <a:ext cx="5746749" cy="3464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8089"/>
          <a:stretch/>
        </p:blipFill>
        <p:spPr>
          <a:xfrm rot="5400000">
            <a:off x="7651719" y="238854"/>
            <a:ext cx="2969960" cy="443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3706" y="4549676"/>
            <a:ext cx="4375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Мальчики и девочки разные – мы знаем.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И конструктор разный мы им предлагаем.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Мальчишки любят мастерить,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С гайками болты крутить…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У девочек  другие интересы –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Цветочки собирают юные принцессы.</a:t>
            </a: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66CC68-B6B5-544C-B22F-8C9282143975}"/>
              </a:ext>
            </a:extLst>
          </p:cNvPr>
          <p:cNvSpPr txBox="1"/>
          <p:nvPr/>
        </p:nvSpPr>
        <p:spPr>
          <a:xfrm>
            <a:off x="5704114" y="533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8EB4EE-BF94-614A-A568-60321F267E08}"/>
              </a:ext>
            </a:extLst>
          </p:cNvPr>
          <p:cNvSpPr txBox="1"/>
          <p:nvPr/>
        </p:nvSpPr>
        <p:spPr>
          <a:xfrm>
            <a:off x="6966857" y="883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2F0D3D-F978-6149-A12D-8B254B06E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000" l="10000" r="90000">
                        <a14:foregroundMark x1="45313" y1="60417" x2="48125" y2="73333"/>
                        <a14:foregroundMark x1="43438" y1="61250" x2="48125" y2="60000"/>
                        <a14:foregroundMark x1="50625" y1="49167" x2="55625" y2="52500"/>
                        <a14:foregroundMark x1="52812" y1="44167" x2="56563" y2="42500"/>
                        <a14:foregroundMark x1="59375" y1="39583" x2="59688" y2="45833"/>
                        <a14:foregroundMark x1="54688" y1="86250" x2="58125" y2="87500"/>
                        <a14:backgroundMark x1="47813" y1="62917" x2="50938" y2="62083"/>
                        <a14:backgroundMark x1="50938" y1="61667" x2="50938" y2="61667"/>
                        <a14:backgroundMark x1="46875" y1="61250" x2="48750" y2="61667"/>
                        <a14:backgroundMark x1="49375" y1="70833" x2="50938" y2="76250"/>
                        <a14:backgroundMark x1="51250" y1="45833" x2="52812" y2="43750"/>
                        <a14:backgroundMark x1="54688" y1="84583" x2="54688" y2="89167"/>
                        <a14:backgroundMark x1="60938" y1="87083" x2="60938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5559" r="27776" b="6391"/>
          <a:stretch/>
        </p:blipFill>
        <p:spPr>
          <a:xfrm>
            <a:off x="4284043" y="4549675"/>
            <a:ext cx="1607810" cy="2253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15" y="4074767"/>
            <a:ext cx="3675302" cy="268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1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0456"/>
            <a:ext cx="10515600" cy="5906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коррекционного развития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" b="9048"/>
          <a:stretch/>
        </p:blipFill>
        <p:spPr>
          <a:xfrm rot="10800000">
            <a:off x="361816" y="900654"/>
            <a:ext cx="4725340" cy="285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67" y="920406"/>
            <a:ext cx="4430333" cy="276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3499" b="11838"/>
          <a:stretch/>
        </p:blipFill>
        <p:spPr>
          <a:xfrm rot="5400000">
            <a:off x="8006664" y="3720245"/>
            <a:ext cx="2837937" cy="313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4623515"/>
            <a:ext cx="401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Укрепляя мышцы глаза - видеть лучше будем сразу</a:t>
            </a:r>
            <a:r>
              <a:rPr lang="ru-RU" b="1" dirty="0">
                <a:solidFill>
                  <a:srgbClr val="002060"/>
                </a:solidFill>
              </a:rPr>
              <a:t>!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67D9AAE-6EDD-CC49-B43C-DEBDB5AB1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6" y="4068841"/>
            <a:ext cx="2017688" cy="24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5303" y="592423"/>
            <a:ext cx="3528814" cy="261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65203" y="141667"/>
            <a:ext cx="3580327" cy="236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6518" y="3815369"/>
            <a:ext cx="3554567" cy="278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1725" y="2794716"/>
            <a:ext cx="3400022" cy="241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07605" y="4002109"/>
            <a:ext cx="3760631" cy="260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07604" y="579539"/>
            <a:ext cx="3387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у нас хорош, лучше сада не найдешь!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 нужно есть в саду, очень садик свой люблю!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здесь чудо-сад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таких, как мы ребят!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343" y="679269"/>
            <a:ext cx="10071464" cy="5497694"/>
          </a:xfrm>
        </p:spPr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i="1" dirty="0">
                <a:solidFill>
                  <a:srgbClr val="555555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ru-RU" i="1" dirty="0">
                <a:solidFill>
                  <a:srgbClr val="555555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1800" i="1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Дефект, по выражению Л. С. Выготского, «не только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слабость, но и сила», и влияние его двойственно: </a:t>
            </a:r>
            <a:b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стороны он нарушает деятельность организма,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другой – служит стимулом к повышенному развитию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другой функции организма»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063">
            <a:off x="7349449" y="3114610"/>
            <a:ext cx="4099188" cy="336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016">
            <a:off x="798375" y="3062713"/>
            <a:ext cx="4105602" cy="330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4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~AUT00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79334">
            <a:off x="1502032" y="248992"/>
            <a:ext cx="2160173" cy="2110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67108" y="447051"/>
            <a:ext cx="607223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 оптимизации</a:t>
            </a:r>
            <a:r>
              <a:rPr lang="ru-RU" sz="3200" b="1" i="1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i="1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238612" y="1190172"/>
            <a:ext cx="5929354" cy="1024383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безопасного пребывания в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738546" y="2206172"/>
            <a:ext cx="5929354" cy="1079953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зрительных функций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881290" y="3214686"/>
            <a:ext cx="5929354" cy="113960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лечебно-восстановительной и коррекционно-педагогической работы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381223" y="4286256"/>
            <a:ext cx="6105551" cy="150018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адаптированных дидактических игр для развития сенсорных способностей и психических функций, а также создание  коррекционно-развивающей среды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1881158" y="5714999"/>
            <a:ext cx="5929354" cy="107157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5111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3326"/>
            <a:ext cx="10515600" cy="569363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                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физического развития «Будь здоров!»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/>
          <a:stretch/>
        </p:blipFill>
        <p:spPr>
          <a:xfrm rot="5400000">
            <a:off x="7121773" y="1469255"/>
            <a:ext cx="4971751" cy="409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558" y="1612741"/>
            <a:ext cx="5041948" cy="408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49274" y="1666203"/>
            <a:ext cx="2369712" cy="194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спортивный уголок,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одинок. 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мы к нему спешим, 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здоровыми хотим!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B48ED59-D4D6-1845-A6F3-4F16A7653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52" y="4126238"/>
            <a:ext cx="2252534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0262"/>
            <a:ext cx="10515600" cy="608508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продуктивной и творческой деятельности «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Рисовалочка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691" y="1338584"/>
            <a:ext cx="5351958" cy="458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548831" y="5339788"/>
            <a:ext cx="33528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любят рисовать.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каждый смело нарисует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Всё, что его интересует.</a:t>
            </a:r>
            <a:endParaRPr lang="ru-RU" sz="1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1B9001-EE7F-1145-A46A-85A44E453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19931" y="1092243"/>
            <a:ext cx="5257800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0E725D6-5DA2-E644-98A8-42CC2C9B5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8" y="5084931"/>
            <a:ext cx="1543703" cy="162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0446"/>
            <a:ext cx="10515600" cy="5876517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/>
              <a:t>                           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музыки и театральной деятельности</a:t>
            </a:r>
          </a:p>
        </p:txBody>
      </p:sp>
      <p:pic>
        <p:nvPicPr>
          <p:cNvPr id="4" name="Рисунок 3" descr="C:\Users\User\Desktop\к насекомым фото\20180904_1304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4" y="841501"/>
            <a:ext cx="5781026" cy="479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459375" y="1308025"/>
            <a:ext cx="3799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Любимый наш театр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сценою-малышкой,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сказку открывает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дружит с детской книжкой.</a:t>
            </a:r>
            <a:endParaRPr lang="ru-RU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75" y="3515932"/>
            <a:ext cx="4092974" cy="285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0AE175-4C63-A94B-88BE-0E038D88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05" y="1248710"/>
            <a:ext cx="1049013" cy="22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270" y="431074"/>
            <a:ext cx="10332720" cy="642692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познавательной деятельности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познаем мир»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/>
          <a:stretch/>
        </p:blipFill>
        <p:spPr>
          <a:xfrm rot="5400000">
            <a:off x="788742" y="1096015"/>
            <a:ext cx="3412899" cy="373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0"/>
          <a:stretch/>
        </p:blipFill>
        <p:spPr>
          <a:xfrm rot="10800000">
            <a:off x="7307355" y="977051"/>
            <a:ext cx="4405445" cy="264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2713" y="3832429"/>
            <a:ext cx="4615543" cy="288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69374" y="582125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8020" y="4763839"/>
            <a:ext cx="44021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игр не перечесть: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конструкторы, шнуровки” - для ума и для сноровки, кубики 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фишки.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радостью играют девчонки и мальчишки.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6CC3A60-D202-2B46-A083-42CD70A06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4" y="2046178"/>
            <a:ext cx="2510967" cy="13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2808" y="1136924"/>
            <a:ext cx="5316053" cy="398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3802" y="1906440"/>
            <a:ext cx="5790793" cy="434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84733" y="391886"/>
            <a:ext cx="9700684" cy="600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 Наша Родина»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192" y="5268112"/>
            <a:ext cx="521188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Любимой стране посвятили и город родной не забыли. Здесь каждый день мы узнаем о Родине, о многих людях, среди которых мы живем.</a:t>
            </a:r>
            <a:endParaRPr lang="ru-RU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383" y="112415"/>
            <a:ext cx="10515600" cy="55107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Науки и природы « Лаборатория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Лунтика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b="17608"/>
          <a:stretch/>
        </p:blipFill>
        <p:spPr>
          <a:xfrm rot="10800000">
            <a:off x="270060" y="707666"/>
            <a:ext cx="5223900" cy="398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502542" y="5125414"/>
            <a:ext cx="2756079" cy="153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нашем уголке природы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красивые цветы,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 любое время года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- источник красоты.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3816" y="5541839"/>
            <a:ext cx="319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у нас эксперименты.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Всё, всё, всё хотим узнать! Удивляемся всему: Как? Зачем ? И Почему?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5" y="3803002"/>
            <a:ext cx="2861967" cy="264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F14C09A-D273-0244-A0C4-16AD9055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48" y="1179602"/>
            <a:ext cx="3002304" cy="2089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12" y="620112"/>
            <a:ext cx="2832172" cy="318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89337" y="3924136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Дежурить каждый день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Малышам совсем не лень!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387</Words>
  <Application>Microsoft Office PowerPoint</Application>
  <PresentationFormat>Широкоэкранный</PresentationFormat>
  <Paragraphs>66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Times New Roman</vt:lpstr>
      <vt:lpstr>Тема Office</vt:lpstr>
      <vt:lpstr>Муниципальное бюджетное дошкольное образовательное учреждение детский сад № 10 «Белочка»</vt:lpstr>
      <vt:lpstr>Презентация PowerPoint</vt:lpstr>
      <vt:lpstr>Средства оптимизации «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10 «Белочка</dc:title>
  <dc:creator>user</dc:creator>
  <cp:lastModifiedBy>user</cp:lastModifiedBy>
  <cp:revision>62</cp:revision>
  <dcterms:created xsi:type="dcterms:W3CDTF">2020-08-16T17:30:25Z</dcterms:created>
  <dcterms:modified xsi:type="dcterms:W3CDTF">2020-08-24T08:30:29Z</dcterms:modified>
</cp:coreProperties>
</file>