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2" d="100"/>
          <a:sy n="32" d="100"/>
        </p:scale>
        <p:origin x="-2466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Выставка</a:t>
            </a:r>
            <a:br>
              <a:rPr lang="ru-RU" b="1" dirty="0" smtClean="0"/>
            </a:br>
            <a:r>
              <a:rPr lang="ru-RU" b="1" dirty="0" smtClean="0"/>
              <a:t>«Книжки для малышей»</a:t>
            </a:r>
            <a:endParaRPr lang="ru-RU" b="1" dirty="0"/>
          </a:p>
        </p:txBody>
      </p:sp>
      <p:sp>
        <p:nvSpPr>
          <p:cNvPr id="1026" name="AutoShape 2" descr="https://psy-files.ru/wp-content/uploads/c/5/e/c5e5108f1d19f5616b42d77b1d2d3740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sy-files.ru/wp-content/uploads/c/5/e/c5e5108f1d19f5616b42d77b1d2d3740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Ирина\Desktop\c5e5108f1d19f5616b42d77b1d2d3740.j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38576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З. Александрова «Стихи»</a:t>
            </a:r>
            <a:endParaRPr lang="ru-RU" sz="3200" b="1" i="1" dirty="0"/>
          </a:p>
        </p:txBody>
      </p:sp>
      <p:pic>
        <p:nvPicPr>
          <p:cNvPr id="23554" name="Picture 2" descr="C:\Users\Ирина\Desktop\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738704" cy="4872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В. </a:t>
            </a:r>
            <a:r>
              <a:rPr lang="ru-RU" sz="3200" b="1" i="1" dirty="0" err="1" smtClean="0"/>
              <a:t>Сутеев</a:t>
            </a:r>
            <a:r>
              <a:rPr lang="ru-RU" sz="3200" b="1" i="1" dirty="0" smtClean="0"/>
              <a:t> «Сказки»</a:t>
            </a:r>
            <a:endParaRPr lang="ru-RU" sz="3200" b="1" i="1" dirty="0"/>
          </a:p>
        </p:txBody>
      </p:sp>
      <p:pic>
        <p:nvPicPr>
          <p:cNvPr id="25602" name="Picture 2" descr="C:\Users\Ирина\Desktop\0291f818819bcc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58175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К.И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.Чуковский «Сказки»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8" name="AutoShape 2" descr="https://7960777a-2fd1-4b07-8bbb-896e98c4659c.selcdn.net/upload/prod_add4/569/product-360569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 descr="C:\Users\Ирина\Desktop\product-360569-1.jpg"/>
          <p:cNvPicPr>
            <a:picLocks noChangeAspect="1" noChangeArrowheads="1"/>
          </p:cNvPicPr>
          <p:nvPr/>
        </p:nvPicPr>
        <p:blipFill>
          <a:blip r:embed="rId2"/>
          <a:srcRect l="15781" t="5468" r="15781" b="4999"/>
          <a:stretch>
            <a:fillRect/>
          </a:stretch>
        </p:blipFill>
        <p:spPr bwMode="auto">
          <a:xfrm>
            <a:off x="2571736" y="1571612"/>
            <a:ext cx="3929090" cy="446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Книга – ключ к развитию ребенка!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050" name="AutoShape 2" descr="https://avatars.mds.yandex.net/get-zen_doc/4034194/pub_60b0fa98131e081190cf5da2_60b0fb860fe5492d0e34d772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Ирин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4643445" cy="4736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6286544" cy="108012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i="1" dirty="0" smtClean="0"/>
              <a:t>«Чтение — это окошко, через которое дети видят и познают мир и самих себя» </a:t>
            </a:r>
            <a:br>
              <a:rPr lang="ru-RU" sz="2800" b="1" i="1" dirty="0" smtClean="0"/>
            </a:br>
            <a:r>
              <a:rPr lang="ru-RU" sz="2800" b="1" i="1" dirty="0" smtClean="0"/>
              <a:t>В. А. Сухомлинский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8154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Значение книг для ребенка очень велико. Книги служат для того, чтоб расширять представление ребенка о мире, знакомить его с вещами, природой, всем, что его окружает.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89444" name="Picture 4" descr="Мы читаем всей семьей! – Центральная детская библио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3744416" cy="266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8398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Прививать любовь к книгам нужно с самого раннего детства, тогда и в последствии не возникнет проблем. Родители должны приложить максимум усилий, чтобы сформировать у детей потребность в чтении, </a:t>
            </a:r>
            <a:r>
              <a:rPr lang="ru-RU" i="1" dirty="0" smtClean="0">
                <a:solidFill>
                  <a:srgbClr val="C00000"/>
                </a:solidFill>
              </a:rPr>
              <a:t>«превратиться в ребенка»</a:t>
            </a:r>
            <a:r>
              <a:rPr lang="ru-RU" dirty="0" smtClean="0">
                <a:solidFill>
                  <a:srgbClr val="C00000"/>
                </a:solidFill>
              </a:rPr>
              <a:t> и стать другом.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Активный слушатель очень любознателен, задает много вопросов, открыт и эмоционален. В мир книги малыша вводим постепенно, ненавязчиво, играя, в ребенке </a:t>
            </a:r>
            <a:r>
              <a:rPr lang="ru-RU" i="1" dirty="0" smtClean="0">
                <a:solidFill>
                  <a:srgbClr val="C00000"/>
                </a:solidFill>
              </a:rPr>
              <a:t>«разбудим»</a:t>
            </a:r>
            <a:r>
              <a:rPr lang="ru-RU" dirty="0" smtClean="0">
                <a:solidFill>
                  <a:srgbClr val="C00000"/>
                </a:solidFill>
              </a:rPr>
              <a:t> интерес к книге.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Предлагаем следующие этапы: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1. Петь песенки, </a:t>
            </a:r>
            <a:r>
              <a:rPr lang="ru-RU" sz="2200" dirty="0" err="1" smtClean="0">
                <a:solidFill>
                  <a:srgbClr val="C00000"/>
                </a:solidFill>
              </a:rPr>
              <a:t>потешки</a:t>
            </a:r>
            <a:r>
              <a:rPr lang="ru-RU" sz="2200" dirty="0" smtClean="0">
                <a:solidFill>
                  <a:srgbClr val="C00000"/>
                </a:solidFill>
              </a:rPr>
              <a:t>, рассказывать детям сказки.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2. Активно учить с ребенком </a:t>
            </a:r>
            <a:r>
              <a:rPr lang="ru-RU" sz="2200" dirty="0" err="1" smtClean="0">
                <a:solidFill>
                  <a:srgbClr val="C00000"/>
                </a:solidFill>
              </a:rPr>
              <a:t>потешки</a:t>
            </a:r>
            <a:r>
              <a:rPr lang="ru-RU" sz="2200" dirty="0" smtClean="0">
                <a:solidFill>
                  <a:srgbClr val="C00000"/>
                </a:solidFill>
              </a:rPr>
              <a:t>, песенки, стихи.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3. Сначала можно читать во время игры ребенка.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4. Рассматривание иллюстраций и картинок книги с небольшим пояснением или самостоятельное рассматривание картинок в книгах малышом под контролем взрослого.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5. Рассматривание картинок с пересказом взрослого.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Рассказ должен быть кратким и выразительным.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6. Чтение.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7. Обсуждение прочитанного произведения.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8. Вместе с взрослым придумать продолжение сказки.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/>
          </a:bodyPr>
          <a:lstStyle/>
          <a:p>
            <a:pPr algn="ctr"/>
            <a:r>
              <a:rPr lang="ru-RU" sz="1000" dirty="0" smtClean="0"/>
              <a:t>«книжки для малышей»</a:t>
            </a:r>
            <a:endParaRPr lang="ru-RU" sz="1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36004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000" dirty="0" smtClean="0">
                <a:solidFill>
                  <a:srgbClr val="C00000"/>
                </a:solidFill>
              </a:rPr>
              <a:t>Часто дети сами хотят “почитать” книгу: они её листают, без конца открывают и закрывают, а иногда даже пробуют на вкус. Поэтому, выбирая книжки для малышей, взрослые должны обратить внимание на то, прочные ли страницы и обложка. Книжки с объёмными, выдвигающимися частями картинки не подходят для маленьких детей и вряд ли прослужат долго, так как движения малыша ещё не скоординированы, а материал, из которого изготовлены подобные вкладыши, должен быть достаточно тонким, предназначенным для более деликатного обращения.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186370" name="Picture 2" descr="Блог учителя Татьяны Немичевой: мая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134708" cy="2434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Рекомендации для родителей: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 Приучайте детей овладевать навыками бережного отношения к книге, не разрешайте рвать страницы.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2. Читайте всей семьей, отключив телевизор, компьютер.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3. Выделяйте для чтения ребенку ежедневно по 10 мин. перед сном.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4. Меняйте репертуар книг.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5. Если ребенок не понимает, то необходимо пояснить.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6. Поощряйте ребенка за то, что он </a:t>
            </a:r>
            <a:r>
              <a:rPr lang="ru-RU" u="sng" dirty="0" smtClean="0">
                <a:solidFill>
                  <a:srgbClr val="C00000"/>
                </a:solidFill>
              </a:rPr>
              <a:t>слушает</a:t>
            </a:r>
            <a:r>
              <a:rPr lang="ru-RU" dirty="0" smtClean="0">
                <a:solidFill>
                  <a:srgbClr val="C00000"/>
                </a:solidFill>
              </a:rPr>
              <a:t>: хвалите его, обнимите и поцелуйте малыша.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7. Читайте ребенку то, что он способен воспринимать.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8. Не забывайте, что основная деятельность малыша – игра.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9. Создавая детскую библиотеку необходимо соблюдать </a:t>
            </a:r>
            <a:r>
              <a:rPr lang="ru-RU" u="sng" dirty="0" smtClean="0">
                <a:solidFill>
                  <a:srgbClr val="C00000"/>
                </a:solidFill>
              </a:rPr>
              <a:t>принципы</a:t>
            </a:r>
            <a:r>
              <a:rPr lang="ru-RU" dirty="0" smtClean="0">
                <a:solidFill>
                  <a:srgbClr val="C00000"/>
                </a:solidFill>
              </a:rPr>
              <a:t>: возрастная доступность, наглядность, занимательность, динамичность сюжета, художественность.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10. Встреча с книгой должна быть радостной и эмоционально комфортной.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Ирина\Desktop\knizhka_garmoshka_ladushki_34413_no_5ebd42e7952aa_7005_big.jpg"/>
          <p:cNvPicPr>
            <a:picLocks noChangeAspect="1" noChangeArrowheads="1"/>
          </p:cNvPicPr>
          <p:nvPr/>
        </p:nvPicPr>
        <p:blipFill>
          <a:blip r:embed="rId2" cstate="print"/>
          <a:srcRect l="10475" t="12292" r="3634" b="13493"/>
          <a:stretch>
            <a:fillRect/>
          </a:stretch>
        </p:blipFill>
        <p:spPr bwMode="auto">
          <a:xfrm>
            <a:off x="2071670" y="3973499"/>
            <a:ext cx="5643602" cy="2884501"/>
          </a:xfrm>
          <a:prstGeom prst="rect">
            <a:avLst/>
          </a:prstGeom>
          <a:noFill/>
        </p:spPr>
      </p:pic>
      <p:pic>
        <p:nvPicPr>
          <p:cNvPr id="2055" name="Picture 7" descr="C:\Users\Ирина\Desktop\edbeb6ef112ef9ef9eadc41b8ebdb686.jpg"/>
          <p:cNvPicPr>
            <a:picLocks noChangeAspect="1" noChangeArrowheads="1"/>
          </p:cNvPicPr>
          <p:nvPr/>
        </p:nvPicPr>
        <p:blipFill>
          <a:blip r:embed="rId3"/>
          <a:srcRect b="2079"/>
          <a:stretch>
            <a:fillRect/>
          </a:stretch>
        </p:blipFill>
        <p:spPr bwMode="auto">
          <a:xfrm>
            <a:off x="285720" y="642918"/>
            <a:ext cx="5643570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 smtClean="0"/>
              <a:t>Потешки</a:t>
            </a:r>
            <a:endParaRPr lang="ru-RU" sz="3200" b="1" i="1" dirty="0"/>
          </a:p>
        </p:txBody>
      </p:sp>
      <p:sp>
        <p:nvSpPr>
          <p:cNvPr id="2050" name="AutoShape 2" descr="https://www.ukazka.ru/img/g/uk182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www.ukazka.ru/img/g/uk182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www.ukazka.ru/img/g/uk182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Ирина\Desktop\uk1821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857232"/>
            <a:ext cx="227694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Русские народные сказки</a:t>
            </a:r>
            <a:endParaRPr lang="ru-RU" sz="3200" b="1" i="1" dirty="0"/>
          </a:p>
        </p:txBody>
      </p:sp>
      <p:pic>
        <p:nvPicPr>
          <p:cNvPr id="21506" name="Picture 2" descr="C:\Users\Ирина\Desktop\img2.jpg"/>
          <p:cNvPicPr>
            <a:picLocks noChangeAspect="1" noChangeArrowheads="1"/>
          </p:cNvPicPr>
          <p:nvPr/>
        </p:nvPicPr>
        <p:blipFill>
          <a:blip r:embed="rId2"/>
          <a:srcRect l="3711" r="29007" b="6250"/>
          <a:stretch>
            <a:fillRect/>
          </a:stretch>
        </p:blipFill>
        <p:spPr bwMode="auto">
          <a:xfrm>
            <a:off x="1571604" y="1000108"/>
            <a:ext cx="7358114" cy="5319189"/>
          </a:xfrm>
          <a:prstGeom prst="rect">
            <a:avLst/>
          </a:prstGeom>
          <a:noFill/>
        </p:spPr>
      </p:pic>
      <p:pic>
        <p:nvPicPr>
          <p:cNvPr id="21507" name="Picture 3" descr="C:\Users\Ирина\Desktop\img2.jpg"/>
          <p:cNvPicPr>
            <a:picLocks noChangeAspect="1" noChangeArrowheads="1"/>
          </p:cNvPicPr>
          <p:nvPr/>
        </p:nvPicPr>
        <p:blipFill>
          <a:blip r:embed="rId2"/>
          <a:srcRect l="72266" t="7291" r="1953" b="33333"/>
          <a:stretch>
            <a:fillRect/>
          </a:stretch>
        </p:blipFill>
        <p:spPr bwMode="auto">
          <a:xfrm>
            <a:off x="5715008" y="4071942"/>
            <a:ext cx="2371240" cy="2500330"/>
          </a:xfrm>
          <a:prstGeom prst="rect">
            <a:avLst/>
          </a:prstGeom>
          <a:noFill/>
        </p:spPr>
      </p:pic>
      <p:pic>
        <p:nvPicPr>
          <p:cNvPr id="21508" name="Picture 4" descr="C:\Users\Ирина\Desktop\книж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2214578" cy="2701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А. </a:t>
            </a:r>
            <a:r>
              <a:rPr lang="ru-RU" sz="3200" b="1" i="1" dirty="0" err="1" smtClean="0"/>
              <a:t>Барто</a:t>
            </a:r>
            <a:r>
              <a:rPr lang="ru-RU" sz="3200" b="1" i="1" dirty="0" smtClean="0"/>
              <a:t> «Игрушки»</a:t>
            </a:r>
            <a:endParaRPr lang="ru-RU" sz="3200" b="1" i="1" dirty="0"/>
          </a:p>
        </p:txBody>
      </p:sp>
      <p:pic>
        <p:nvPicPr>
          <p:cNvPr id="22530" name="Picture 2" descr="C:\Users\Ирина\Desktop\KA-00087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3995736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</TotalTime>
  <Words>201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Выставка «Книжки для малышей»</vt:lpstr>
      <vt:lpstr>«Чтение — это окошко, через которое дети видят и познают мир и самих себя»  В. А. Сухомлинский</vt:lpstr>
      <vt:lpstr>Слайд 3</vt:lpstr>
      <vt:lpstr>Предлагаем следующие этапы:</vt:lpstr>
      <vt:lpstr>«книжки для малышей»</vt:lpstr>
      <vt:lpstr>Рекомендации для родителей:</vt:lpstr>
      <vt:lpstr>Потешки</vt:lpstr>
      <vt:lpstr>Русские народные сказки</vt:lpstr>
      <vt:lpstr>А. Барто «Игрушки»</vt:lpstr>
      <vt:lpstr>З. Александрова «Стихи»</vt:lpstr>
      <vt:lpstr>В. Сутеев «Сказки»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60</cp:revision>
  <dcterms:created xsi:type="dcterms:W3CDTF">2020-05-11T12:53:56Z</dcterms:created>
  <dcterms:modified xsi:type="dcterms:W3CDTF">2022-04-21T10:05:03Z</dcterms:modified>
</cp:coreProperties>
</file>