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59" r:id="rId6"/>
    <p:sldId id="260" r:id="rId7"/>
    <p:sldId id="261" r:id="rId8"/>
    <p:sldId id="258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18" Type="http://schemas.openxmlformats.org/officeDocument/2006/relationships/image" Target="../media/image32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17" Type="http://schemas.openxmlformats.org/officeDocument/2006/relationships/image" Target="../media/image31.jpeg"/><Relationship Id="rId2" Type="http://schemas.openxmlformats.org/officeDocument/2006/relationships/image" Target="../media/image18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5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26.jpeg"/><Relationship Id="rId19" Type="http://schemas.openxmlformats.org/officeDocument/2006/relationships/image" Target="../media/image3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jpeg"/><Relationship Id="rId3" Type="http://schemas.openxmlformats.org/officeDocument/2006/relationships/image" Target="../media/image34.jpeg"/><Relationship Id="rId7" Type="http://schemas.openxmlformats.org/officeDocument/2006/relationships/image" Target="../media/image5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3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5" Type="http://schemas.openxmlformats.org/officeDocument/2006/relationships/image" Target="../media/image44.jpeg"/><Relationship Id="rId10" Type="http://schemas.openxmlformats.org/officeDocument/2006/relationships/image" Target="../media/image27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Relationship Id="rId1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57.jpeg"/><Relationship Id="rId5" Type="http://schemas.openxmlformats.org/officeDocument/2006/relationships/image" Target="../media/image53.jpeg"/><Relationship Id="rId10" Type="http://schemas.openxmlformats.org/officeDocument/2006/relationships/image" Target="../media/image56.jpeg"/><Relationship Id="rId4" Type="http://schemas.openxmlformats.org/officeDocument/2006/relationships/image" Target="../media/image7.jpeg"/><Relationship Id="rId9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C9FCB">
                <a:alpha val="34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84" b="12789"/>
          <a:stretch/>
        </p:blipFill>
        <p:spPr>
          <a:xfrm>
            <a:off x="611559" y="764704"/>
            <a:ext cx="7697939" cy="49613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77278" y="620688"/>
            <a:ext cx="2524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Фрукты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>
                <a:alpha val="1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3326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Отгадай загадку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038205">
            <a:off x="234106" y="1124744"/>
            <a:ext cx="2049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Круглое, румяное</a:t>
            </a:r>
          </a:p>
          <a:p>
            <a:r>
              <a:rPr lang="ru-RU" dirty="0" smtClean="0"/>
              <a:t>С дерева достану я</a:t>
            </a:r>
          </a:p>
          <a:p>
            <a:r>
              <a:rPr lang="ru-RU" dirty="0" smtClean="0"/>
              <a:t>   (яблоко)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1106689">
            <a:off x="83564" y="2991470"/>
            <a:ext cx="2990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шкурке жёлтой, кислый он</a:t>
            </a:r>
          </a:p>
          <a:p>
            <a:r>
              <a:rPr lang="ru-RU" dirty="0" smtClean="0"/>
              <a:t>Называется…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0990191">
            <a:off x="166930" y="4098730"/>
            <a:ext cx="29939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Круглый-круглый,</a:t>
            </a:r>
          </a:p>
          <a:p>
            <a:r>
              <a:rPr lang="ru-RU" dirty="0" smtClean="0"/>
              <a:t>Сладкий-сладкий,</a:t>
            </a:r>
          </a:p>
          <a:p>
            <a:r>
              <a:rPr lang="ru-RU" dirty="0" smtClean="0"/>
              <a:t>С полосатой кожей гладкой, </a:t>
            </a:r>
          </a:p>
          <a:p>
            <a:r>
              <a:rPr lang="ru-RU" dirty="0" smtClean="0"/>
              <a:t>А разрежешь – посмотри:</a:t>
            </a:r>
          </a:p>
          <a:p>
            <a:r>
              <a:rPr lang="ru-RU" dirty="0" smtClean="0"/>
              <a:t>Красный-красный он внутри</a:t>
            </a:r>
          </a:p>
          <a:p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1000185">
            <a:off x="4487899" y="1204491"/>
            <a:ext cx="2664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Месяц с неба свалился – </a:t>
            </a:r>
          </a:p>
          <a:p>
            <a:r>
              <a:rPr lang="ru-RU" dirty="0" smtClean="0"/>
              <a:t>И в тарелке очутился</a:t>
            </a:r>
          </a:p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20991063">
            <a:off x="4466194" y="4664133"/>
            <a:ext cx="27079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румяную матрёшку </a:t>
            </a:r>
          </a:p>
          <a:p>
            <a:r>
              <a:rPr lang="ru-RU" dirty="0" smtClean="0"/>
              <a:t>От подруг не оторву.</a:t>
            </a:r>
          </a:p>
          <a:p>
            <a:r>
              <a:rPr lang="ru-RU" dirty="0" smtClean="0"/>
              <a:t>Подожду, пока подружка </a:t>
            </a:r>
          </a:p>
          <a:p>
            <a:r>
              <a:rPr lang="ru-RU" dirty="0" smtClean="0"/>
              <a:t>Упадёт  сама в траву.</a:t>
            </a:r>
          </a:p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1007233">
            <a:off x="3996463" y="2447229"/>
            <a:ext cx="2908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Он сочен и душист,</a:t>
            </a:r>
          </a:p>
          <a:p>
            <a:r>
              <a:rPr lang="ru-RU" dirty="0" smtClean="0"/>
              <a:t>А снаружи золотист.</a:t>
            </a:r>
          </a:p>
          <a:p>
            <a:r>
              <a:rPr lang="ru-RU" dirty="0" smtClean="0"/>
              <a:t>Много долек в нём ,друзья,</a:t>
            </a:r>
          </a:p>
          <a:p>
            <a:r>
              <a:rPr lang="ru-RU" dirty="0" smtClean="0"/>
              <a:t>Для тебя  и для меня</a:t>
            </a:r>
          </a:p>
          <a:p>
            <a:r>
              <a:rPr lang="ru-RU" dirty="0" smtClean="0"/>
              <a:t>            (апельсин)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42238"/>
            <a:ext cx="1824381" cy="19666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10" y="2852936"/>
            <a:ext cx="2251281" cy="1687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35" y="5031366"/>
            <a:ext cx="1884040" cy="1884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46" y="964182"/>
            <a:ext cx="2323674" cy="17427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95" y="4852621"/>
            <a:ext cx="2661025" cy="19957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30" y="2578789"/>
            <a:ext cx="3182259" cy="238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Четвертый</a:t>
            </a:r>
            <a:r>
              <a:rPr lang="ru-RU" sz="32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лишний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34" y="1020653"/>
            <a:ext cx="1866980" cy="1400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94" y="1185420"/>
            <a:ext cx="1392475" cy="1235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9" y="1020653"/>
            <a:ext cx="1610073" cy="1610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28" y="819105"/>
            <a:ext cx="2231723" cy="167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57" y="2982397"/>
            <a:ext cx="2070157" cy="1552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82397"/>
            <a:ext cx="1656184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52936"/>
            <a:ext cx="1798189" cy="17766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9" y="2851348"/>
            <a:ext cx="1885677" cy="16577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9" y="5013176"/>
            <a:ext cx="2448795" cy="15043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50" y="4941168"/>
            <a:ext cx="1524000" cy="152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10" y="5096970"/>
            <a:ext cx="1951713" cy="13367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085184"/>
            <a:ext cx="1894112" cy="14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FC9FCB">
                <a:alpha val="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0"/>
            <a:ext cx="2436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Один-много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AF9"/>
              </a:clrFrom>
              <a:clrTo>
                <a:srgbClr val="FE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45" y="4811603"/>
            <a:ext cx="1675756" cy="12568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44" y="3140620"/>
            <a:ext cx="1630054" cy="12062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1"/>
            <a:ext cx="1824255" cy="1374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65" y="920961"/>
            <a:ext cx="1620255" cy="1215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" y="2040643"/>
            <a:ext cx="1675921" cy="12569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" y="4148009"/>
            <a:ext cx="1771471" cy="13271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470" y="5538578"/>
            <a:ext cx="1695843" cy="12633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84" y="678338"/>
            <a:ext cx="1668492" cy="11640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2962"/>
            <a:ext cx="1452209" cy="10886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17024"/>
            <a:ext cx="2016224" cy="1512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5" y="5113378"/>
            <a:ext cx="2340179" cy="15601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32" y="0"/>
            <a:ext cx="2016224" cy="14737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3" y="2278525"/>
            <a:ext cx="1912960" cy="18694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32" y="2136152"/>
            <a:ext cx="1713621" cy="17136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09" y="5013176"/>
            <a:ext cx="2936447" cy="22045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47" y="1581185"/>
            <a:ext cx="2085752" cy="11784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0" t="63861" b="16116"/>
          <a:stretch/>
        </p:blipFill>
        <p:spPr>
          <a:xfrm>
            <a:off x="4788024" y="3367780"/>
            <a:ext cx="1886923" cy="14934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01" y="4506713"/>
            <a:ext cx="2119953" cy="158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C9FCB">
                <a:alpha val="1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90738"/>
            <a:ext cx="1551845" cy="1551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5" y="2316115"/>
            <a:ext cx="1309226" cy="1309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60814"/>
            <a:ext cx="1571989" cy="1456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12" y="3798638"/>
            <a:ext cx="2099438" cy="1574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5F6"/>
              </a:clrFrom>
              <a:clrTo>
                <a:srgbClr val="FE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89040"/>
            <a:ext cx="2425550" cy="1820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3" y="4042992"/>
            <a:ext cx="1681487" cy="12611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2E2E4"/>
              </a:clrFrom>
              <a:clrTo>
                <a:srgbClr val="E2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75" y="3861048"/>
            <a:ext cx="1872846" cy="14953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40657"/>
            <a:ext cx="1800200" cy="13501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667483"/>
            <a:ext cx="1785776" cy="11905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20093"/>
            <a:ext cx="1368152" cy="13250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85" y="5568560"/>
            <a:ext cx="1282737" cy="12827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23" y="2071937"/>
            <a:ext cx="1327677" cy="15452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4F6F1"/>
              </a:clrFrom>
              <a:clrTo>
                <a:srgbClr val="F4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6" y="260648"/>
            <a:ext cx="1819149" cy="17281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62" y="269852"/>
            <a:ext cx="2149505" cy="14309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38" y="286775"/>
            <a:ext cx="2200733" cy="14216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00" y="332656"/>
            <a:ext cx="2208244" cy="1656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9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C9FCB">
                <a:alpha val="1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2678" y="332656"/>
            <a:ext cx="3551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Какой, какая, какое?</a:t>
            </a:r>
            <a:endParaRPr lang="ru-RU" sz="2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52168"/>
            <a:ext cx="2520280" cy="1861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9" t="22331" b="-81"/>
          <a:stretch/>
        </p:blipFill>
        <p:spPr>
          <a:xfrm>
            <a:off x="611560" y="4563282"/>
            <a:ext cx="2377342" cy="1954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0F1"/>
              </a:clrFrom>
              <a:clrTo>
                <a:srgbClr val="FA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37" y="707374"/>
            <a:ext cx="3025740" cy="2271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80" y="2147975"/>
            <a:ext cx="2202160" cy="2202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9FBF8"/>
              </a:clrFrom>
              <a:clrTo>
                <a:srgbClr val="F9FB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416"/>
            <a:ext cx="2441371" cy="16950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58" y="4010331"/>
            <a:ext cx="3205090" cy="24038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43590"/>
            <a:ext cx="2160330" cy="253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C9FCB">
                <a:alpha val="27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3090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 ласково</a:t>
            </a:r>
            <a:endParaRPr lang="ru-RU" sz="32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4" y="891038"/>
            <a:ext cx="2236755" cy="1677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" y="2914324"/>
            <a:ext cx="2540989" cy="2098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89" y="4916951"/>
            <a:ext cx="2694466" cy="2022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69" y="885170"/>
            <a:ext cx="1296144" cy="202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02" y="4920643"/>
            <a:ext cx="2281436" cy="1711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FCFD"/>
              </a:clrFrom>
              <a:clrTo>
                <a:srgbClr val="F8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11" y="4895123"/>
            <a:ext cx="2246721" cy="16850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81" y="203056"/>
            <a:ext cx="2143125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64" y="1606696"/>
            <a:ext cx="1789936" cy="17899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04" y="3254671"/>
            <a:ext cx="1665972" cy="16659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7260" r="47777"/>
          <a:stretch/>
        </p:blipFill>
        <p:spPr>
          <a:xfrm>
            <a:off x="5220072" y="2501664"/>
            <a:ext cx="1772478" cy="2059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C9FCB">
                <a:alpha val="1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ukt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041754" cy="44436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712" y="404664"/>
            <a:ext cx="5531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Расскажи по плану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C9FCB">
                <a:alpha val="0"/>
              </a:srgbClr>
            </a:gs>
            <a:gs pos="13000">
              <a:srgbClr val="F8B049"/>
            </a:gs>
            <a:gs pos="21001">
              <a:srgbClr val="F8B049"/>
            </a:gs>
            <a:gs pos="45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412776"/>
            <a:ext cx="5530681" cy="101566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Ай, да, молодцы!!!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подсолнуше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3068960"/>
            <a:ext cx="3024335" cy="273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113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37</cp:revision>
  <dcterms:modified xsi:type="dcterms:W3CDTF">2023-10-03T06:42:16Z</dcterms:modified>
</cp:coreProperties>
</file>