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944" y="-7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я работа\новый архив(3,05,17)\ПРОЕКТЫ\хажметова\светоотражател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6" y="0"/>
            <a:ext cx="9204538" cy="690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я работа\новый архив(3,05,17)\ПРОЕКТЫ\хажметова\светоотражатели\Без имени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6" y="-1"/>
            <a:ext cx="9168026" cy="68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:\моя работа\новый архив(3,05,17)\ПРОЕКТЫ\хажметова\светоотражатели\bg800_479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80" y="3048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моя работа\новый архив(3,05,17)\ПРОЕКТЫ\хажметова\светоотражатели\flik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495" y="-262507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моя работа\новый архив(3,05,17)\ПРОЕКТЫ\хажметова\светоотражатели\9d03a5b27315d679b1f5b87ca3fe9d34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2384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моя работа\новый архив(3,05,17)\ПРОЕКТЫ\хажметова\светоотражатели\32723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96" y="3284985"/>
            <a:ext cx="5342826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я работа\новый архив(3,05,17)\ПРОЕКТЫ\хажметова\светоотражатели\б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610"/>
            <a:ext cx="6825390" cy="68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-531440"/>
            <a:ext cx="5118709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</a:p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БРАСЛЕТЫ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9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D:\моя работа\новый архив(3,05,17)\ПРОЕКТЫ\хажметова\светоотражатели\svetootrazhateli-v-buryat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05643"/>
            <a:ext cx="5435564" cy="36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моя работа\новый архив(3,05,17)\ПРОЕКТЫ\хажметова\светоотражатели\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60" y="593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моя работа\новый архив(3,05,17)\ПРОЕКТЫ\хажметова\светоотражатели\ч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28" y="593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моя работа\новый архив(3,05,17)\ПРОЕКТЫ\хажметова\светоотражатели\чч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4934"/>
            <a:ext cx="3779912" cy="34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я работа\новый архив(3,05,17)\ПРОЕКТЫ\хажметова\светоотражатели\0fbe83c1_028b_11e4_9420_001e6762c0a5_ca18957c_bcb8_11e6_945f_001e6762c0a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2649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-819472"/>
            <a:ext cx="4575291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</a:p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ФЛИКЕРЫ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4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:\моя работа\новый архив(3,05,17)\ПРОЕКТЫ\хажметова\светоотражатели\флик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18271"/>
            <a:ext cx="3929117" cy="29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моя работа\новый архив(3,05,17)\ПРОЕКТЫ\хажметова\светоотражатели\svetootrazhayushhiy-brelok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"/>
            <a:ext cx="5310558" cy="398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моя работа\новый архив(3,05,17)\ПРОЕКТЫ\хажметова\светоотражатели\12pcs-Emoji-Emoticon-Smiley-Face-Keychain-Holder-Long-Pendants-For-Women-Jewel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-373061"/>
            <a:ext cx="4355975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моя работа\новый архив(3,05,17)\ПРОЕКТЫ\хажметова\светоотражатели\26367-800x4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18" y="3986926"/>
            <a:ext cx="5214882" cy="29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2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я работа\новый архив(3,05,17)\ПРОЕКТЫ\хажметова\светоотражатели\700-n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14" y="-25525"/>
            <a:ext cx="6883524" cy="688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-819472"/>
            <a:ext cx="479330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</a:p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НАКЛЕЙКИ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24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D:\моя работа\новый архив(3,05,17)\ПРОЕКТЫ\хажметова\светоотражатели\241.970x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348" y="0"/>
            <a:ext cx="5692652" cy="35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:\моя работа\новый архив(3,05,17)\ПРОЕКТЫ\хажметова\светоотражатели\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51" y="3436540"/>
            <a:ext cx="4582054" cy="34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моя работа\новый архив(3,05,17)\ПРОЕКТЫ\хажметова\светоотражатели\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0" y="3436540"/>
            <a:ext cx="4592180" cy="45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моя работа\новый архив(3,05,17)\ПРОЕКТЫ\хажметова\светоотражатели\-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6540" cy="34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оя работа\новый архив(3,05,17)\ПРОЕКТЫ\хажметова\светоотражатели\FrvoPSV97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411"/>
            <a:ext cx="9144000" cy="73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оя работа\новый архив(3,05,17)\ПРОЕКТЫ\хажметова\светоотражатели\cf24188fcc528bc6f6c19839779f70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80728"/>
            <a:ext cx="11233248" cy="496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Именно в ночное или вечернее время суток наблюдается максимальное количество наездов на пешеходов. Это связано с тем, что в это время водитель не имеет возможности вовремя  обнаружить человека, который  идёт впереди по дороге.</a:t>
            </a:r>
            <a:endParaRPr lang="ru-RU" sz="2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1" name="Picture 3" descr="D:\моя работа\новый архив(3,05,17)\ПРОЕКТЫ\хажметова\светоотражатели\Светоотражатели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193" y="2852936"/>
            <a:ext cx="935431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я работа\новый архив(3,05,17)\ПРОЕКТЫ\хажметова\светоотражатели\image0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41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я работа\новый архив(3,05,17)\ПРОЕКТЫ\хажметова\светоотражатели\svetootrazhat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00610"/>
            <a:ext cx="9143999" cy="36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я работа\новый архив(3,05,17)\ПРОЕКТЫ\хажметова\светоотражатели\flik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415" y="2967335"/>
            <a:ext cx="793518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</a:t>
            </a:r>
          </a:p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светоотражателей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моя работа\новый архив(3,05,17)\ПРОЕКТЫ\хажметова\светоотражатели\voditelej_v_rossii_objazhut_ispolzovat_svetovozvraschajuschie_zhile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8385"/>
            <a:ext cx="6820411" cy="682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52149" y="1844824"/>
            <a:ext cx="4152099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</a:p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ЖИЛЕТЫ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7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я работа\новый архив(3,05,17)\ПРОЕКТЫ\хажметова\светоотражатели\pdd-ghilet-150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41" y="12322"/>
            <a:ext cx="4727957" cy="30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моя работа\новый архив(3,05,17)\ПРОЕКТЫ\хажметова\светоотражатели\8f4f5ffd38655e65b2e128ba67d3c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0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моя работа\новый архив(3,05,17)\ПРОЕКТЫ\хажметова\светоотражатели\elty.jpe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38215"/>
            <a:ext cx="3635895" cy="23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моя работа\новый архив(3,05,17)\ПРОЕКТЫ\хажметова\светоотражатели\cb64af55a5e7757a91c990a33152fe6c8f815e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58" y="3032280"/>
            <a:ext cx="7205747" cy="40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моя работа\новый архив(3,05,17)\ПРОЕКТЫ\хажметова\светоотражатели\0-высокая-интенсивность-светоотражающие-полиэфирной-ткани-с-флуоресцентный-желтый-ora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" y="5454346"/>
            <a:ext cx="3650740" cy="12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я работа\новый архив(3,05,17)\ПРОЕКТЫ\хажметова\светоотражатели\Printable-Banner-Road-Visibility-Scotchlite-Reflective-T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53"/>
            <a:ext cx="684076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4448" y="-531440"/>
            <a:ext cx="441980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</a:p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ПОЛОСКИ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7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моя работа\новый архив(3,05,17)\ПРОЕКТЫ\хажметова\светоотражатели\11822_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24118"/>
            <a:ext cx="5731526" cy="31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моя работа\новый архив(3,05,17)\ПРОЕКТЫ\хажметова\светоотражатели\062de48b6ff25ace07a102a284133a7940dbb4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280"/>
            <a:ext cx="4824536" cy="32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моя работа\новый архив(3,05,17)\ПРОЕКТЫ\хажметова\светоотражатели\полос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63782"/>
            <a:ext cx="80486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0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моя работа\новый архив(3,05,17)\ПРОЕКТЫ\хажметова\светоотражатели\460708299776969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"/>
            <a:ext cx="7050361" cy="68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7893" y="-747464"/>
            <a:ext cx="4942379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</a:t>
            </a:r>
          </a:p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ПОДВЕСКИ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4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125</TotalTime>
  <Words>52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2019-01-10T17:45:03Z</dcterms:created>
  <dcterms:modified xsi:type="dcterms:W3CDTF">2019-01-10T20:00:57Z</dcterms:modified>
</cp:coreProperties>
</file>