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4EA9-4EA0-43E2-9405-12D49DFC9A55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D7D7-0E53-418B-A715-C27A9E7F4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4EA9-4EA0-43E2-9405-12D49DFC9A55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D7D7-0E53-418B-A715-C27A9E7F4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4EA9-4EA0-43E2-9405-12D49DFC9A55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D7D7-0E53-418B-A715-C27A9E7F4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4EA9-4EA0-43E2-9405-12D49DFC9A55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D7D7-0E53-418B-A715-C27A9E7F4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4EA9-4EA0-43E2-9405-12D49DFC9A55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D7D7-0E53-418B-A715-C27A9E7F4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4EA9-4EA0-43E2-9405-12D49DFC9A55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D7D7-0E53-418B-A715-C27A9E7F4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4EA9-4EA0-43E2-9405-12D49DFC9A55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D7D7-0E53-418B-A715-C27A9E7F4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4EA9-4EA0-43E2-9405-12D49DFC9A55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D7D7-0E53-418B-A715-C27A9E7F4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4EA9-4EA0-43E2-9405-12D49DFC9A55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D7D7-0E53-418B-A715-C27A9E7F4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4EA9-4EA0-43E2-9405-12D49DFC9A55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D7D7-0E53-418B-A715-C27A9E7F4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4EA9-4EA0-43E2-9405-12D49DFC9A55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D7D7-0E53-418B-A715-C27A9E7F4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64EA9-4EA0-43E2-9405-12D49DFC9A55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6D7D7-0E53-418B-A715-C27A9E7F4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3719" y="193413"/>
            <a:ext cx="2747700" cy="62646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1200" i="1" dirty="0"/>
          </a:p>
          <a:p>
            <a:pPr algn="just"/>
            <a:endParaRPr lang="ru-RU" sz="1200" i="1" dirty="0"/>
          </a:p>
          <a:p>
            <a:pPr algn="just"/>
            <a:endParaRPr lang="ru-RU" sz="1200" i="1" dirty="0"/>
          </a:p>
          <a:p>
            <a:pPr algn="just"/>
            <a:endParaRPr lang="ru-RU" sz="1200" i="1" dirty="0"/>
          </a:p>
          <a:p>
            <a:pPr algn="just"/>
            <a:endParaRPr lang="ru-RU" sz="1200" i="1" dirty="0"/>
          </a:p>
          <a:p>
            <a:pPr algn="just"/>
            <a:endParaRPr lang="ru-RU" sz="1200" i="1" dirty="0"/>
          </a:p>
          <a:p>
            <a:pPr algn="just"/>
            <a:endParaRPr lang="ru-RU" sz="1200" i="1" dirty="0"/>
          </a:p>
          <a:p>
            <a:pPr algn="just"/>
            <a:endParaRPr lang="ru-RU" sz="1200" i="1" dirty="0"/>
          </a:p>
          <a:p>
            <a:pPr algn="just"/>
            <a:endParaRPr lang="ru-RU" sz="1200" i="1" dirty="0"/>
          </a:p>
          <a:p>
            <a:pPr algn="just"/>
            <a:endParaRPr lang="ru-RU" sz="1200" i="1" dirty="0"/>
          </a:p>
          <a:p>
            <a:pPr algn="just"/>
            <a:endParaRPr lang="ru-RU" sz="1200" i="1" dirty="0"/>
          </a:p>
          <a:p>
            <a:pPr algn="just"/>
            <a:endParaRPr lang="ru-RU" sz="1200" i="1" dirty="0"/>
          </a:p>
          <a:p>
            <a:pPr algn="ctr"/>
            <a:endParaRPr lang="ru-RU" sz="14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1400" dirty="0"/>
          </a:p>
          <a:p>
            <a:pPr algn="ctr"/>
            <a:endParaRPr lang="ru-RU" sz="1400" dirty="0"/>
          </a:p>
          <a:p>
            <a:pPr algn="ctr"/>
            <a:endParaRPr lang="ru-RU" sz="1400" dirty="0"/>
          </a:p>
          <a:p>
            <a:pPr algn="ctr"/>
            <a:endParaRPr lang="ru-RU" sz="1400" dirty="0"/>
          </a:p>
          <a:p>
            <a:pPr algn="ctr"/>
            <a:endParaRPr lang="ru-RU" sz="1400" dirty="0"/>
          </a:p>
          <a:p>
            <a:pPr algn="ctr"/>
            <a:endParaRPr lang="ru-RU" sz="1400" dirty="0"/>
          </a:p>
          <a:p>
            <a:pPr algn="ctr"/>
            <a:endParaRPr lang="ru-RU" sz="1200" b="1" dirty="0"/>
          </a:p>
          <a:p>
            <a:pPr algn="ctr"/>
            <a:endParaRPr lang="ru-RU" sz="1200" b="1" dirty="0"/>
          </a:p>
          <a:p>
            <a:pPr algn="ctr"/>
            <a:endParaRPr lang="ru-RU" sz="1200" b="1" dirty="0"/>
          </a:p>
          <a:p>
            <a:pPr algn="ctr"/>
            <a:endParaRPr lang="ru-RU" sz="1200" b="1" dirty="0"/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dirty="0" smtClean="0"/>
          </a:p>
          <a:p>
            <a:endParaRPr lang="ru-RU" sz="1200" b="1" dirty="0"/>
          </a:p>
          <a:p>
            <a:endParaRPr lang="ru-RU" sz="1200" b="1" dirty="0" smtClean="0"/>
          </a:p>
          <a:p>
            <a:endParaRPr lang="ru-RU" sz="1200" b="1" dirty="0"/>
          </a:p>
          <a:p>
            <a:endParaRPr lang="ru-RU" sz="1200" b="1" dirty="0" smtClean="0"/>
          </a:p>
          <a:p>
            <a:endParaRPr lang="ru-RU" sz="1200" b="1" dirty="0"/>
          </a:p>
          <a:p>
            <a:endParaRPr lang="ru-RU" sz="1200" b="1" dirty="0" smtClean="0"/>
          </a:p>
          <a:p>
            <a:endParaRPr lang="ru-RU" sz="1200" b="1" dirty="0"/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/>
          </a:p>
          <a:p>
            <a:r>
              <a:rPr lang="ru-RU" sz="1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1400" dirty="0"/>
          </a:p>
          <a:p>
            <a:pPr algn="ctr"/>
            <a:endParaRPr lang="ru-RU" sz="1400" dirty="0"/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b="1" i="1" u="sng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just"/>
            <a:endParaRPr lang="ru-RU" sz="1100" b="1" i="1" u="sng" dirty="0">
              <a:solidFill>
                <a:srgbClr val="002060"/>
              </a:solidFill>
            </a:endParaRPr>
          </a:p>
          <a:p>
            <a:pPr algn="ctr"/>
            <a:endParaRPr lang="ru-RU" sz="1200" i="1" u="sng" dirty="0"/>
          </a:p>
          <a:p>
            <a:pPr algn="just"/>
            <a:endParaRPr lang="ru-RU" sz="12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91880" y="247201"/>
            <a:ext cx="2592288" cy="6336704"/>
          </a:xfrm>
        </p:spPr>
        <p:txBody>
          <a:bodyPr numCol="2">
            <a:normAutofit/>
          </a:bodyPr>
          <a:lstStyle/>
          <a:p>
            <a:pPr>
              <a:buNone/>
            </a:pPr>
            <a:r>
              <a:rPr lang="ru-RU" sz="1400" dirty="0"/>
              <a:t>                                                        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11969" y="188640"/>
            <a:ext cx="2808312" cy="62646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Муниципальное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бюджетное дошкольное образовательное учреждение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детский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сад №11 «Берёзка»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городской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округ город Кулебаки</a:t>
            </a:r>
          </a:p>
          <a:p>
            <a:pPr algn="ctr"/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Буклет для </a:t>
            </a:r>
            <a:r>
              <a:rPr lang="ru-RU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педагогов</a:t>
            </a:r>
            <a:endParaRPr lang="ru-RU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Дорожки здоровья, как одно из средств здоровьесберегающего </a:t>
            </a:r>
            <a:r>
              <a:rPr lang="ru-RU" sz="1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направления </a:t>
            </a:r>
            <a:r>
              <a:rPr lang="ru-RU" sz="1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ДОУ</a:t>
            </a:r>
          </a:p>
          <a:p>
            <a:pPr algn="ctr"/>
            <a:endParaRPr lang="ru-RU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Разработала: старший воспитатель Будылина И.А.</a:t>
            </a:r>
          </a:p>
          <a:p>
            <a:pPr algn="ctr"/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2022-2023 учебный  год</a:t>
            </a:r>
          </a:p>
          <a:p>
            <a:pPr algn="ctr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188640"/>
            <a:ext cx="2808312" cy="62646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200" b="1" u="sng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1" u="sng" dirty="0" smtClean="0"/>
          </a:p>
          <a:p>
            <a:endParaRPr lang="ru-RU" sz="1400" b="1" u="sng" dirty="0"/>
          </a:p>
          <a:p>
            <a:endParaRPr lang="ru-RU" sz="1400" b="1" u="sng" dirty="0" smtClean="0"/>
          </a:p>
          <a:p>
            <a:endParaRPr lang="ru-RU" sz="1400" b="1" u="sng" dirty="0"/>
          </a:p>
          <a:p>
            <a:endParaRPr lang="ru-RU" sz="1400" b="1" u="sng" dirty="0" smtClean="0"/>
          </a:p>
          <a:p>
            <a:endParaRPr lang="ru-RU" sz="1400" b="1" u="sng" dirty="0"/>
          </a:p>
          <a:p>
            <a:endParaRPr lang="ru-RU" sz="1400" b="1" u="sng" dirty="0" smtClean="0"/>
          </a:p>
          <a:p>
            <a:endParaRPr lang="ru-RU" sz="1400" b="1" u="sng" dirty="0"/>
          </a:p>
          <a:p>
            <a:endParaRPr lang="ru-RU" sz="1400" b="1" u="sng" dirty="0" smtClean="0"/>
          </a:p>
          <a:p>
            <a:endParaRPr lang="ru-RU" sz="1400" b="1" u="sng" dirty="0"/>
          </a:p>
          <a:p>
            <a:endParaRPr lang="ru-RU" sz="1400" b="1" u="sng" dirty="0" smtClean="0"/>
          </a:p>
          <a:p>
            <a:endParaRPr lang="ru-RU" sz="1400" b="1" u="sng" dirty="0"/>
          </a:p>
          <a:p>
            <a:endParaRPr lang="ru-RU" sz="1400" b="1" u="sng" dirty="0" smtClean="0"/>
          </a:p>
          <a:p>
            <a:endParaRPr lang="ru-RU" sz="1400" b="1" u="sng" dirty="0"/>
          </a:p>
          <a:p>
            <a:endParaRPr lang="ru-RU" sz="1400" b="1" u="sng" dirty="0" smtClean="0"/>
          </a:p>
          <a:p>
            <a:endParaRPr lang="ru-RU" sz="1400" b="1" u="sng" dirty="0"/>
          </a:p>
          <a:p>
            <a:endParaRPr lang="ru-RU" sz="1400" b="1" u="sng" dirty="0" smtClean="0"/>
          </a:p>
          <a:p>
            <a:endParaRPr lang="ru-RU" sz="1400" b="1" u="sng" dirty="0"/>
          </a:p>
          <a:p>
            <a:endParaRPr lang="ru-RU" sz="1400" b="1" u="sng" dirty="0" smtClean="0"/>
          </a:p>
          <a:p>
            <a:endParaRPr lang="ru-RU" sz="1400" b="1" u="sng" dirty="0"/>
          </a:p>
          <a:p>
            <a:endParaRPr lang="ru-RU" sz="1400" b="1" u="sng" dirty="0" smtClean="0"/>
          </a:p>
          <a:p>
            <a:endParaRPr lang="ru-RU" sz="1400" b="1" u="sng" dirty="0"/>
          </a:p>
          <a:p>
            <a:endParaRPr lang="ru-RU" sz="1400" b="1" u="sng" dirty="0" smtClean="0"/>
          </a:p>
          <a:p>
            <a:endParaRPr lang="ru-RU" sz="1400" b="1" u="sng" dirty="0"/>
          </a:p>
          <a:p>
            <a:endParaRPr lang="ru-RU" sz="1400" dirty="0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8380540" y="1863407"/>
            <a:ext cx="248995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Рисунок 12" descr="C:\Users\user\Desktop\дорожки здоровья материал\85988196.jpg"/>
          <p:cNvPicPr/>
          <p:nvPr/>
        </p:nvPicPr>
        <p:blipFill>
          <a:blip r:embed="rId2" cstate="print"/>
          <a:srcRect t="35590" r="1420" b="19644"/>
          <a:stretch>
            <a:fillRect/>
          </a:stretch>
        </p:blipFill>
        <p:spPr bwMode="auto">
          <a:xfrm>
            <a:off x="3347864" y="332656"/>
            <a:ext cx="237626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s://www.maam.ru/upload/blogs/detsad-4542-155596416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996952"/>
            <a:ext cx="2232248" cy="14968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Рисунок 14" descr="https://berkem.ru/wp-content/uploads/2019/03/detskij-massazhnyj-kovrik-foto-idei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0" r="2403"/>
          <a:stretch>
            <a:fillRect/>
          </a:stretch>
        </p:blipFill>
        <p:spPr bwMode="auto">
          <a:xfrm>
            <a:off x="3347864" y="3068960"/>
            <a:ext cx="2376264" cy="15466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Рисунок 15" descr="https://ped-kopilka.ru/upload/blogs2/2019/11/66633_f916b0402a1ad89682ebe1774bf12aa8.jpg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05" t="5873" r="30140" b="4066"/>
          <a:stretch>
            <a:fillRect/>
          </a:stretch>
        </p:blipFill>
        <p:spPr bwMode="auto">
          <a:xfrm rot="5400000">
            <a:off x="3967983" y="4321049"/>
            <a:ext cx="1136026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Прямоугольник 16"/>
          <p:cNvSpPr/>
          <p:nvPr/>
        </p:nvSpPr>
        <p:spPr>
          <a:xfrm>
            <a:off x="323528" y="260648"/>
            <a:ext cx="2592288" cy="612068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При раскладывании ковриков следует учитывать чередование раздражителей и релаксирующих покрытий: мягкий коврик - игольчатое покрытие - следы - дорожка с мелкими предметами - ребристая доска.</a:t>
            </a:r>
          </a:p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При ходьбе полезно выполнять дыхательные упражнения, можно сопровождать ходьбу игровым текстом 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(стихами)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При проведении стопотерапии желательно использовать музыкальное сопровождение- это создаёт дополнительный эмоциональный фон, улучшает функции нервно-психической системы, снимает внутреннее напряжение, активизирует детей.</a:t>
            </a:r>
          </a:p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Использовать массажные дорожки можно на занятиях по физической культуре и при выполнении гимнастики после сна.</a:t>
            </a: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  <p:pic>
        <p:nvPicPr>
          <p:cNvPr id="19" name="Рисунок 18" descr="https://ped-kopilka.ru/upload/blogs2/2019/11/66633_e10185bb73ec4786b798967b8e5899a3.jpg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82" t="21044" r="12580" b="20392"/>
          <a:stretch>
            <a:fillRect/>
          </a:stretch>
        </p:blipFill>
        <p:spPr bwMode="auto">
          <a:xfrm>
            <a:off x="827584" y="4653136"/>
            <a:ext cx="1562572" cy="1622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Рисунок 19" descr="http://ds90.omsk.obr55.ru/files/2019/11/20191120_135420-2048x1152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23" r="22707" b="7558"/>
          <a:stretch>
            <a:fillRect/>
          </a:stretch>
        </p:blipFill>
        <p:spPr bwMode="auto">
          <a:xfrm>
            <a:off x="3275856" y="1700808"/>
            <a:ext cx="2376264" cy="1052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91880" y="260648"/>
            <a:ext cx="2592288" cy="6336704"/>
          </a:xfrm>
        </p:spPr>
        <p:txBody>
          <a:bodyPr numCol="2">
            <a:normAutofit/>
          </a:bodyPr>
          <a:lstStyle/>
          <a:p>
            <a:pPr>
              <a:buNone/>
            </a:pPr>
            <a:r>
              <a:rPr lang="ru-RU" sz="1400" dirty="0"/>
              <a:t>                                                        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084168" y="116632"/>
            <a:ext cx="2808312" cy="64577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1200" i="1" dirty="0" smtClean="0"/>
          </a:p>
          <a:p>
            <a:pPr algn="just"/>
            <a:endParaRPr lang="ru-RU" sz="1200" i="1" dirty="0" smtClean="0"/>
          </a:p>
          <a:p>
            <a:pPr algn="ctr"/>
            <a:endParaRPr lang="ru-RU" sz="12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ОПИСАНИЕ ДИДАКТИЧЕСКОГО ПОСОБИЯ</a:t>
            </a:r>
          </a:p>
          <a:p>
            <a:pPr algn="ctr"/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«ДОРОЖКИ ЗДОРОВЬЯ»</a:t>
            </a:r>
          </a:p>
          <a:p>
            <a:pPr algn="just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Дорожки здоровья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представляют собой коврики из различного материала, сделанные своими руками из различных 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предметов и материалов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нестандартного оборудования (пуговицы, поролон, верёвка, пластмассовые детали от конструктора, пластмассовые коврики для прихожих с игольчатым жёстким ворсом и другое). Плоские и объёмные с различными следами и со специальным покрытием. </a:t>
            </a:r>
          </a:p>
          <a:p>
            <a:pPr algn="just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Пособие мобильное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многофункциональное, с виду яркое и привлекательное.</a:t>
            </a:r>
            <a:r>
              <a:rPr lang="ru-RU" sz="1200" dirty="0" smtClean="0"/>
              <a:t> </a:t>
            </a:r>
          </a:p>
          <a:p>
            <a:pPr algn="just"/>
            <a:r>
              <a:rPr lang="ru-RU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Хождение по дорожкам здоровья вызывает у детей большой интерес и радостные эмоции. Не прилагая особых усилий, ребёнок в непринуждённой, свободной форме выполняет самомассаж стоп, получая приятные ощущения, удовольствие, а его организм наполняется энергией, здоровьем.</a:t>
            </a:r>
          </a:p>
          <a:p>
            <a:pPr algn="just"/>
            <a:endParaRPr lang="ru-RU" sz="1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dirty="0" smtClean="0">
              <a:solidFill>
                <a:srgbClr val="FF0000"/>
              </a:solidFill>
            </a:endParaRPr>
          </a:p>
          <a:p>
            <a:pPr algn="just"/>
            <a:endParaRPr lang="ru-RU" sz="1200" dirty="0" smtClean="0"/>
          </a:p>
          <a:p>
            <a:pPr algn="just"/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ru-RU" sz="1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116632"/>
            <a:ext cx="2664296" cy="65527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b="1" dirty="0" smtClean="0"/>
          </a:p>
          <a:p>
            <a:pPr algn="just"/>
            <a:endParaRPr lang="ru-RU" sz="1200" b="1" dirty="0" smtClean="0"/>
          </a:p>
          <a:p>
            <a:pPr algn="just"/>
            <a:endParaRPr lang="ru-RU" sz="1200" b="1" dirty="0" smtClean="0"/>
          </a:p>
          <a:p>
            <a:pPr algn="just"/>
            <a:endParaRPr lang="ru-RU" sz="1200" b="1" dirty="0" smtClean="0"/>
          </a:p>
          <a:p>
            <a:pPr algn="just"/>
            <a:endParaRPr lang="ru-RU" sz="1200" b="1" dirty="0" smtClean="0"/>
          </a:p>
          <a:p>
            <a:pPr algn="just"/>
            <a:endParaRPr lang="ru-RU" sz="1200" b="1" dirty="0" smtClean="0"/>
          </a:p>
          <a:p>
            <a:pPr algn="just"/>
            <a:endParaRPr lang="ru-RU" sz="1200" b="1" dirty="0" smtClean="0"/>
          </a:p>
          <a:p>
            <a:pPr algn="just"/>
            <a:endParaRPr lang="ru-RU" sz="1200" b="1" dirty="0" smtClean="0"/>
          </a:p>
          <a:p>
            <a:pPr algn="just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технологии – неотъемлемая часть современного дошкольного образования. Одним из современных 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здоровьесберегающих методов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сохранения и укрепления 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здоровья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является профилактика и коррекция плоскостопия у дошкольников. </a:t>
            </a:r>
          </a:p>
          <a:p>
            <a:pPr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Плоскостопие непременно ведёт к нарушению работы опорно-двигательного аппарата, кровообращения, к нарушению осанки, и главное к сотрясению внутренних органов и мозга, что ведёт к различным хроническим заболеваниям.</a:t>
            </a:r>
          </a:p>
          <a:p>
            <a:pPr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Преимущество использования в детском саду 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дорожек здоровья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, для массажа стоп, в том, что они очень просты в применении, доступны для любого возраста, экономичны в изготовлении, обладают огромным 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оздоровительным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потенциалом и имеют широкий спектр профилактики и коррекции плоскостопия.</a:t>
            </a:r>
          </a:p>
          <a:p>
            <a:pPr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Подошвы имеют огромное количество нервных рецепторов, скопление которых в определённых местах образуют так называемые биологически активные точки.</a:t>
            </a:r>
          </a:p>
          <a:p>
            <a:pPr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Массаж и самомассаж стоп заключается в активном воздействии</a:t>
            </a:r>
          </a:p>
          <a:p>
            <a:pPr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на мышцы, суставы и связочный аппарат стопы, активные точки подошвы, кожные покровы. </a:t>
            </a:r>
          </a:p>
          <a:p>
            <a:pPr algn="just"/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 smtClean="0"/>
              <a:t> </a:t>
            </a:r>
          </a:p>
          <a:p>
            <a:pPr algn="just"/>
            <a:endParaRPr lang="ru-RU" sz="1200" dirty="0" smtClean="0"/>
          </a:p>
          <a:p>
            <a:pPr algn="just"/>
            <a:endParaRPr lang="ru-RU" sz="1200" dirty="0" smtClean="0"/>
          </a:p>
          <a:p>
            <a:pPr algn="just"/>
            <a:endParaRPr lang="ru-RU" sz="1200" dirty="0" smtClean="0"/>
          </a:p>
          <a:p>
            <a:pPr algn="just"/>
            <a:endParaRPr lang="ru-RU" sz="1200" dirty="0" smtClean="0"/>
          </a:p>
          <a:p>
            <a:pPr algn="just"/>
            <a:endParaRPr lang="ru-RU" sz="1200" b="1" i="1" dirty="0" smtClean="0">
              <a:solidFill>
                <a:schemeClr val="tx1"/>
              </a:solidFill>
            </a:endParaRPr>
          </a:p>
          <a:p>
            <a:pPr algn="just"/>
            <a:endParaRPr lang="ru-RU" sz="1200" b="1" i="1" dirty="0" smtClean="0">
              <a:solidFill>
                <a:schemeClr val="tx1"/>
              </a:solidFill>
            </a:endParaRPr>
          </a:p>
          <a:p>
            <a:pPr algn="just"/>
            <a:r>
              <a:rPr lang="en-US" sz="1200" b="1" i="1" dirty="0" smtClean="0">
                <a:solidFill>
                  <a:schemeClr val="tx1"/>
                </a:solidFill>
              </a:rPr>
              <a:t> </a:t>
            </a:r>
            <a:endParaRPr lang="ru-RU" sz="1200" dirty="0" smtClean="0">
              <a:solidFill>
                <a:schemeClr val="tx1"/>
              </a:solidFill>
            </a:endParaRPr>
          </a:p>
          <a:p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116632"/>
            <a:ext cx="2736304" cy="64807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 результате происходит укрепление стопы в целом, увеличивается свод, развивается сила мышц и решается одна из важных 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оздоровительных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задач - профилактика и коррекция плоскостопия.</a:t>
            </a:r>
          </a:p>
          <a:p>
            <a:pPr algn="just"/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Дорожки здоровья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– универсальный, многофункциональный, эффективный 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оздоровительный метод для здоровьесбережения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детей дошкольного возраста.</a:t>
            </a:r>
          </a:p>
          <a:p>
            <a:r>
              <a:rPr lang="ru-RU" sz="1100" u="sng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физкультурно - 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оздоровительная работа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, сохранение и укрепление 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здоровья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детей дошкольного возраста.</a:t>
            </a:r>
          </a:p>
          <a:p>
            <a:r>
              <a:rPr lang="ru-RU" sz="1100" u="sng" dirty="0" smtClean="0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• профилактика и коррекция плоскостопия;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• восполнение нехватки тактильных ощущений;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• закаливание организма;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• повышение сопротивляемости к инфекционным заболеваниям;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• развития чувства равновесия и координации движений;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• формирование правильной осанки;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• улучшение функций сердечнососудистой и дыхательной систем;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• формирование привычки к 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здоровому образу жизни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• воспитание желания заниматься лечебной физкультурой;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• улучшение эмоционально-психического состояния детей;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• коррекционно-развивающее обучение и воспитание. </a:t>
            </a:r>
            <a:r>
              <a:rPr lang="en-US" sz="11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11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1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https://r5.mt.ru/r25/photo1CB2/20004380143-0/jpg/bp.jpe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801974" y="4943443"/>
            <a:ext cx="1289155" cy="17166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83</Words>
  <Application>Microsoft Office PowerPoint</Application>
  <PresentationFormat>Экран (4:3)</PresentationFormat>
  <Paragraphs>216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Monotype Corsiva</vt:lpstr>
      <vt:lpstr>Times New Roman</vt:lpstr>
      <vt:lpstr>Тема Office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74</cp:revision>
  <dcterms:created xsi:type="dcterms:W3CDTF">2021-11-27T17:24:17Z</dcterms:created>
  <dcterms:modified xsi:type="dcterms:W3CDTF">2022-12-08T16:09:23Z</dcterms:modified>
</cp:coreProperties>
</file>