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DE633A-05CA-446F-8EB0-D454538EE21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275D31-5652-4603-A134-3A63E9E23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7406640" cy="23762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ПРЕЗЕНТАЦИЯ НА ТЕМУ: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«Активизация </a:t>
            </a:r>
            <a:r>
              <a:rPr lang="ru-RU" sz="3200" dirty="0" smtClean="0">
                <a:solidFill>
                  <a:srgbClr val="FF0000"/>
                </a:solidFill>
              </a:rPr>
              <a:t>познавательной деятельности обучающихся с ОВЗ средствами игровых технологий»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740664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 Киселёва Наталья Васильевна</a:t>
            </a:r>
          </a:p>
          <a:p>
            <a:r>
              <a:rPr lang="ru-RU" dirty="0" smtClean="0"/>
              <a:t>МБДОУ детский сад №11 «Берёзка»</a:t>
            </a:r>
          </a:p>
          <a:p>
            <a:r>
              <a:rPr lang="ru-RU" dirty="0" smtClean="0"/>
              <a:t>г.о.город Кулебаки</a:t>
            </a:r>
          </a:p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Основными целями игрового обучения детей с ОВЗ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Активизация познавательной деятельности обучающихся с ОВЗ;</a:t>
            </a:r>
          </a:p>
          <a:p>
            <a:pPr lvl="0"/>
            <a:r>
              <a:rPr lang="ru-RU" dirty="0" smtClean="0"/>
              <a:t>Коррекция нарушений психических процессов;</a:t>
            </a:r>
          </a:p>
          <a:p>
            <a:pPr lvl="0"/>
            <a:r>
              <a:rPr lang="ru-RU" dirty="0" smtClean="0"/>
              <a:t>Повышение мотивации изучения предмета;</a:t>
            </a:r>
          </a:p>
          <a:p>
            <a:pPr lvl="0"/>
            <a:r>
              <a:rPr lang="ru-RU" dirty="0" smtClean="0"/>
              <a:t>Обеспечение личностного роста каждого участника игры, способствование совершенствованию умений активно и доброжелательно взаимодействовать друг с другом.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Ценность</a:t>
            </a:r>
            <a:r>
              <a:rPr lang="ru-RU" dirty="0" smtClean="0"/>
              <a:t> использования игр в учебном процессе определяется тем, насколько они способствуют активизации учебной деятельности учащихся, вызывают интерес к изучаемому учебному материалу и обеспечивают прочное и сознательное его усвоение</a:t>
            </a:r>
          </a:p>
          <a:p>
            <a:pPr algn="just">
              <a:buNone/>
            </a:pPr>
            <a:r>
              <a:rPr lang="ru-RU" dirty="0" smtClean="0"/>
              <a:t>При соблюдении необходимых условий игра может стать важным методом обучения как при фронтальной, так и при индивидуальной работе с учащимися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Игра способствует активизации учебной деятельности обучающихся с ОВЗ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усвоение знаний проходит не по необходимости, а по их желанию;</a:t>
            </a:r>
          </a:p>
          <a:p>
            <a:r>
              <a:rPr lang="ru-RU" dirty="0" smtClean="0"/>
              <a:t>игра воспринимается радостно, а это в свою очередь стимулирует расположение к учебному предмету;</a:t>
            </a:r>
          </a:p>
          <a:p>
            <a:r>
              <a:rPr lang="ru-RU" dirty="0" smtClean="0"/>
              <a:t>предоставляется возможность оценивать себя на фоне других;</a:t>
            </a:r>
          </a:p>
          <a:p>
            <a:r>
              <a:rPr lang="ru-RU" dirty="0" smtClean="0"/>
              <a:t>создаётся атмосфера сотрудничества всего коллектива и здорового соревнования;</a:t>
            </a:r>
          </a:p>
          <a:p>
            <a:r>
              <a:rPr lang="ru-RU" dirty="0" smtClean="0"/>
              <a:t>ученики стремятся самостоятельно преодолеть трудности;</a:t>
            </a:r>
          </a:p>
          <a:p>
            <a:r>
              <a:rPr lang="ru-RU" dirty="0" smtClean="0"/>
              <a:t>предоставляется возможность установления межпредметных связей;</a:t>
            </a:r>
          </a:p>
          <a:p>
            <a:r>
              <a:rPr lang="ru-RU" dirty="0" smtClean="0"/>
              <a:t> игра обладает психотерапевтической возможностью</a:t>
            </a:r>
          </a:p>
          <a:p>
            <a:pPr marL="87313" indent="-4763" algn="ctr">
              <a:buNone/>
            </a:pPr>
            <a:r>
              <a:rPr lang="ru-RU" b="1" dirty="0" smtClean="0"/>
              <a:t>Вышеперечисленные особенности дидактической игры способствуют формированию теоретических и фактических знаний, практических трудовых умений, развитию абстрактного, наглядно-образного мышления, памяти и речи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Развивающая игра «Где живёт вода?»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Цель</a:t>
            </a:r>
            <a:r>
              <a:rPr lang="ru-RU" sz="2400" dirty="0" smtClean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расширить кругозор, </a:t>
            </a:r>
          </a:p>
          <a:p>
            <a:pPr>
              <a:buNone/>
            </a:pPr>
            <a:r>
              <a:rPr lang="ru-RU" sz="2400" dirty="0" smtClean="0"/>
              <a:t>знания об окружающем мире,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узнать, для чего нужна вода и в чём она содержится,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формировать бережное отношение к природе</a:t>
            </a:r>
          </a:p>
          <a:p>
            <a:endParaRPr lang="ru-RU" dirty="0"/>
          </a:p>
        </p:txBody>
      </p:sp>
      <p:pic>
        <p:nvPicPr>
          <p:cNvPr id="3074" name="Picture 2" descr="C:\Users\user\Desktop\20221007_1245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561589" cy="2671192"/>
          </a:xfrm>
          <a:prstGeom prst="rect">
            <a:avLst/>
          </a:prstGeom>
          <a:noFill/>
        </p:spPr>
      </p:pic>
      <p:pic>
        <p:nvPicPr>
          <p:cNvPr id="7" name="Рисунок 6" descr="C:\Users\user\Desktop\20221007_124458.jpg"/>
          <p:cNvPicPr/>
          <p:nvPr/>
        </p:nvPicPr>
        <p:blipFill>
          <a:blip r:embed="rId3" cstate="print"/>
          <a:srcRect l="8017" t="11538" r="5559" b="4060"/>
          <a:stretch>
            <a:fillRect/>
          </a:stretch>
        </p:blipFill>
        <p:spPr bwMode="auto">
          <a:xfrm>
            <a:off x="5148064" y="980728"/>
            <a:ext cx="355009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Дидактическая игра «Целый год»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закрепить знания о сезонных изменениях природы;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развить навыки сравнения и классификации,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формировать умение анализировать информацию и устанавливать закономерности,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совершенствовать речь, внимание и память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20221007_124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34880" y="2086000"/>
            <a:ext cx="4233664" cy="317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Дидактическая игра «Живая и неживая природа»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умение различать живую и неживую природу, видеть её существенные отличия;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совершенствовать пространственное и логическое мышление, развивать связную речь, внимание, память, воображение,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общение и взаимодействие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20221007_124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21225" y="2099655"/>
            <a:ext cx="4342904" cy="3257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312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Corbel</vt:lpstr>
      <vt:lpstr>Gill Sans MT</vt:lpstr>
      <vt:lpstr>Verdana</vt:lpstr>
      <vt:lpstr>Wingdings</vt:lpstr>
      <vt:lpstr>Wingdings 2</vt:lpstr>
      <vt:lpstr>Солнцестояние</vt:lpstr>
      <vt:lpstr>ПРЕЗЕНТАЦИЯ НА ТЕМУ: «Активизация познавательной деятельности обучающихся с ОВЗ средствами игровых технологий»</vt:lpstr>
      <vt:lpstr>Основными целями игрового обучения детей с ОВЗ </vt:lpstr>
      <vt:lpstr>Ценность</vt:lpstr>
      <vt:lpstr> Игра способствует активизации учебной деятельности обучающихся с ОВЗ </vt:lpstr>
      <vt:lpstr>Развивающая игра «Где живёт вода?» </vt:lpstr>
      <vt:lpstr>Дидактическая игра «Целый год». </vt:lpstr>
      <vt:lpstr>Дидактическая игра «Живая и неживая природа».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 на задание по теме «Активизация познавательной деятельности обучающихся с ОВЗ средствами игровых технологий»</dc:title>
  <dc:creator>user</dc:creator>
  <cp:lastModifiedBy>Пользователь Windows</cp:lastModifiedBy>
  <cp:revision>9</cp:revision>
  <dcterms:created xsi:type="dcterms:W3CDTF">2022-10-07T10:04:19Z</dcterms:created>
  <dcterms:modified xsi:type="dcterms:W3CDTF">2022-12-12T12:36:22Z</dcterms:modified>
</cp:coreProperties>
</file>