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/Relationships>
</file>

<file path=ppt/presentation.xml><?xml version="1.0" encoding="utf-8"?>
<p:presentation xmlns:p="http://schemas.openxmlformats.org/presentationml/2006/main" xmlns:r="http://schemas.openxmlformats.org/officeDocument/2006/relationships" xmlns:a="http://schemas.openxmlformats.org/drawingml/2006/main" saveSubsetFonts="1">
  <p:sldMasterIdLst>
    <p:sldMasterId id="2147483648" r:id="rId1"/>
  </p:sldMasterIdLst>
  <p:notesMasterIdLst>
    <p:notesMasterId r:id="rId2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</p:sldIdLst>
  <p:sldSz type="screen16x9" cy="6858000" cx="12192000"/>
  <p:notesSz cx="6858000" cy="9144000"/>
  <p:defaultTextStyle>
    <a:defPPr>
      <a:defRPr lang="ru-RU"/>
    </a:defPPr>
    <a:lvl1pPr algn="l" defTabSz="914400" eaLnBrk="1" hangingPunct="1" latinLnBrk="0" marL="0" rtl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p="http://schemas.openxmlformats.org/presentationml/2006/main" xmlns:r="http://schemas.openxmlformats.org/officeDocument/2006/relationships" xmlns:a="http://schemas.openxmlformats.org/drawing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p="http://schemas.openxmlformats.org/presentationml/2006/main" xmlns:r="http://schemas.openxmlformats.org/officeDocument/2006/relationships" xmlns:a="http://schemas.openxmlformats.org/drawing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tableStyles" Target="tableStyles.xml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20" Type="http://schemas.openxmlformats.org/officeDocument/2006/relationships/theme" Target="theme/theme1.xml"/></Relationships>
</file>

<file path=ppt/notesMasters/_rels/notesMaster1.xml.rels><?xml version="1.0" encoding="UTF-8" standalone="yes"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</p:bgPr>
    </p:bg>
    <p:spTree>
      <p:nvGrpSpPr>
        <p:cNvPr id="5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3076575" cy="512763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9" y="1"/>
            <a:ext cx="3076575" cy="512763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1048644" name="Rectangle 4"/>
          <p:cNvSpPr>
            <a:spLocks noChangeAspect="1" noRot="1" noGrp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/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486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4" y="4862514"/>
            <a:ext cx="5680075" cy="4605337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486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720264"/>
            <a:ext cx="3076575" cy="512762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0" bIns="45745" compatLnSpc="1" lIns="91492" numCol="1" rIns="91492" tIns="45745" vert="horz" wrap="square">
            <a:prstTxWarp prst="textNoShape"/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9" y="9720264"/>
            <a:ext cx="3076575" cy="512762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0" bIns="45745" compatLnSpc="1" lIns="91492" numCol="1" rIns="91492" tIns="45745" vert="horz" wrap="square">
            <a:prstTxWarp prst="textNoShape"/>
          </a:bodyPr>
          <a:lstStyle>
            <a:lvl1pPr algn="r">
              <a:defRPr sz="1100"/>
            </a:lvl1pPr>
          </a:lstStyle>
          <a:p>
            <a:fld id="{A9A0EA98-5831-4853-B862-C702E6EB345C}" type="slidenum">
              <a:rPr lang="en-US"/>
              <a:t>‹#›</a:t>
            </a:fld>
            <a:endParaRPr lang="en-US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notesStyle>
    <a:lvl1pPr algn="l" fontAlgn="base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algn="l" fontAlgn="base" marL="4572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algn="l" fontAlgn="base" marL="9144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algn="l" fontAlgn="base" marL="13716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algn="l" fontAlgn="base" marL="18288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algn="l" defTabSz="914400" eaLnBrk="1" hangingPunct="1" latinLnBrk="0" marL="2286000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">
  <p:cSld name="Титульный слайд">
    <p:spTree>
      <p:nvGrpSpPr>
        <p:cNvPr id="4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7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048588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algn="ctr" indent="0" marL="0">
              <a:buNone/>
              <a:defRPr sz="2400"/>
            </a:lvl1pPr>
            <a:lvl2pPr algn="ctr" indent="0" marL="457200">
              <a:buNone/>
              <a:defRPr sz="2000"/>
            </a:lvl2pPr>
            <a:lvl3pPr algn="ctr" indent="0" marL="914400">
              <a:buNone/>
              <a:defRPr sz="1800"/>
            </a:lvl3pPr>
            <a:lvl4pPr algn="ctr" indent="0" marL="1371600">
              <a:buNone/>
              <a:defRPr sz="1600"/>
            </a:lvl4pPr>
            <a:lvl5pPr algn="ctr" indent="0" marL="1828800">
              <a:buNone/>
              <a:defRPr sz="1600"/>
            </a:lvl5pPr>
            <a:lvl6pPr algn="ctr" indent="0" marL="2286000">
              <a:buNone/>
              <a:defRPr sz="1600"/>
            </a:lvl6pPr>
            <a:lvl7pPr algn="ctr" indent="0" marL="2743200">
              <a:buNone/>
              <a:defRPr sz="1600"/>
            </a:lvl7pPr>
            <a:lvl8pPr algn="ctr" indent="0" marL="3200400">
              <a:buNone/>
              <a:defRPr sz="1600"/>
            </a:lvl8pPr>
            <a:lvl9pPr algn="ctr" indent="0" marL="3657600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048589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08E32866-CA67-43F5-A5FA-E03D70AFE51A}" type="datetimeFigureOut">
              <a:rPr lang="ru-RU" smtClean="0"/>
              <a:t>25.07.2024</a:t>
            </a:fld>
            <a:endParaRPr lang="ru-RU"/>
          </a:p>
        </p:txBody>
      </p:sp>
      <p:sp>
        <p:nvSpPr>
          <p:cNvPr id="1048590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/>
          </a:p>
        </p:txBody>
      </p:sp>
      <p:sp>
        <p:nvSpPr>
          <p:cNvPr id="1048591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B187263D-B73B-4969-8E0B-B98E8E58391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x">
  <p:cSld name="Заголовок и вертикальный текст">
    <p:spTree>
      <p:nvGrpSpPr>
        <p:cNvPr id="4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/>
              <a:t>Образец заголовка</a:t>
            </a:r>
          </a:p>
        </p:txBody>
      </p:sp>
      <p:sp>
        <p:nvSpPr>
          <p:cNvPr id="104861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4861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08E32866-CA67-43F5-A5FA-E03D70AFE51A}" type="datetimeFigureOut">
              <a:rPr lang="ru-RU" smtClean="0"/>
              <a:t>25.07.2024</a:t>
            </a:fld>
            <a:endParaRPr lang="ru-RU"/>
          </a:p>
        </p:txBody>
      </p:sp>
      <p:sp>
        <p:nvSpPr>
          <p:cNvPr id="104861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/>
          </a:p>
        </p:txBody>
      </p:sp>
      <p:sp>
        <p:nvSpPr>
          <p:cNvPr id="104861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B187263D-B73B-4969-8E0B-B98E8E58391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itleAndTx">
  <p:cSld name="Вертикальный заголовок и текст">
    <p:spTree>
      <p:nvGrpSpPr>
        <p:cNvPr id="4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6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p>
            <a:r>
              <a:rPr lang="ru-RU"/>
              <a:t>Образец заголовка</a:t>
            </a:r>
          </a:p>
        </p:txBody>
      </p:sp>
      <p:sp>
        <p:nvSpPr>
          <p:cNvPr id="1048597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48598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08E32866-CA67-43F5-A5FA-E03D70AFE51A}" type="datetimeFigureOut">
              <a:rPr lang="ru-RU" smtClean="0"/>
              <a:t>25.07.2024</a:t>
            </a:fld>
            <a:endParaRPr lang="ru-RU"/>
          </a:p>
        </p:txBody>
      </p:sp>
      <p:sp>
        <p:nvSpPr>
          <p:cNvPr id="1048599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/>
          </a:p>
        </p:txBody>
      </p:sp>
      <p:sp>
        <p:nvSpPr>
          <p:cNvPr id="1048600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B187263D-B73B-4969-8E0B-B98E8E58391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Заголовок и объект">
    <p:spTree>
      <p:nvGrpSpPr>
        <p:cNvPr id="4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1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/>
              <a:t>Образец заголовка</a:t>
            </a:r>
          </a:p>
        </p:txBody>
      </p:sp>
      <p:sp>
        <p:nvSpPr>
          <p:cNvPr id="1048602" name="Объект 2"/>
          <p:cNvSpPr>
            <a:spLocks noGrp="1"/>
          </p:cNvSpPr>
          <p:nvPr>
            <p:ph idx="1"/>
          </p:nvPr>
        </p:nvSpPr>
        <p:spPr/>
        <p:txBody>
          <a:bodyPr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4860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08E32866-CA67-43F5-A5FA-E03D70AFE51A}" type="datetimeFigureOut">
              <a:rPr lang="ru-RU" smtClean="0"/>
              <a:t>25.07.2024</a:t>
            </a:fld>
            <a:endParaRPr lang="ru-RU"/>
          </a:p>
        </p:txBody>
      </p:sp>
      <p:sp>
        <p:nvSpPr>
          <p:cNvPr id="104860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/>
          </a:p>
        </p:txBody>
      </p:sp>
      <p:sp>
        <p:nvSpPr>
          <p:cNvPr id="104860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B187263D-B73B-4969-8E0B-B98E8E58391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secHead">
  <p:cSld name="Заголовок раздела">
    <p:spTree>
      <p:nvGrpSpPr>
        <p:cNvPr id="4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7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048618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indent="0" marL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indent="0" marL="45720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indent="0" marL="91440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indent="0" marL="13716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indent="0" marL="18288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indent="0" marL="22860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indent="0" marL="27432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indent="0" marL="32004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indent="0" marL="36576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48619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08E32866-CA67-43F5-A5FA-E03D70AFE51A}" type="datetimeFigureOut">
              <a:rPr lang="ru-RU" smtClean="0"/>
              <a:t>25.07.2024</a:t>
            </a:fld>
            <a:endParaRPr lang="ru-RU"/>
          </a:p>
        </p:txBody>
      </p:sp>
      <p:sp>
        <p:nvSpPr>
          <p:cNvPr id="1048620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/>
          </a:p>
        </p:txBody>
      </p:sp>
      <p:sp>
        <p:nvSpPr>
          <p:cNvPr id="1048621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B187263D-B73B-4969-8E0B-B98E8E58391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Obj">
  <p:cSld name="Два объекта">
    <p:spTree>
      <p:nvGrpSpPr>
        <p:cNvPr id="4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/>
              <a:t>Образец заголовка</a:t>
            </a:r>
          </a:p>
        </p:txBody>
      </p:sp>
      <p:sp>
        <p:nvSpPr>
          <p:cNvPr id="104862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4862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4862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08E32866-CA67-43F5-A5FA-E03D70AFE51A}" type="datetimeFigureOut">
              <a:rPr lang="ru-RU" smtClean="0"/>
              <a:t>25.07.2024</a:t>
            </a:fld>
            <a:endParaRPr lang="ru-RU"/>
          </a:p>
        </p:txBody>
      </p:sp>
      <p:sp>
        <p:nvSpPr>
          <p:cNvPr id="104862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/>
          </a:p>
        </p:txBody>
      </p:sp>
      <p:sp>
        <p:nvSpPr>
          <p:cNvPr id="104862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B187263D-B73B-4969-8E0B-B98E8E58391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TxTwoObj">
  <p:cSld name="Сравнение">
    <p:spTree>
      <p:nvGrpSpPr>
        <p:cNvPr id="5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8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p>
            <a:r>
              <a:rPr lang="ru-RU"/>
              <a:t>Образец заголовка</a:t>
            </a:r>
          </a:p>
        </p:txBody>
      </p:sp>
      <p:sp>
        <p:nvSpPr>
          <p:cNvPr id="1048629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48630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48631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48632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48633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08E32866-CA67-43F5-A5FA-E03D70AFE51A}" type="datetimeFigureOut">
              <a:rPr lang="ru-RU" smtClean="0"/>
              <a:t>25.07.2024</a:t>
            </a:fld>
            <a:endParaRPr lang="ru-RU"/>
          </a:p>
        </p:txBody>
      </p:sp>
      <p:sp>
        <p:nvSpPr>
          <p:cNvPr id="1048634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/>
          </a:p>
        </p:txBody>
      </p:sp>
      <p:sp>
        <p:nvSpPr>
          <p:cNvPr id="1048635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B187263D-B73B-4969-8E0B-B98E8E58391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Only">
  <p:cSld name="Только заголовок">
    <p:spTree>
      <p:nvGrpSpPr>
        <p:cNvPr id="4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/>
              <a:t>Образец заголовка</a:t>
            </a:r>
          </a:p>
        </p:txBody>
      </p:sp>
      <p:sp>
        <p:nvSpPr>
          <p:cNvPr id="104859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08E32866-CA67-43F5-A5FA-E03D70AFE51A}" type="datetimeFigureOut">
              <a:rPr lang="ru-RU" smtClean="0"/>
              <a:t>25.07.2024</a:t>
            </a:fld>
            <a:endParaRPr lang="ru-RU"/>
          </a:p>
        </p:txBody>
      </p:sp>
      <p:sp>
        <p:nvSpPr>
          <p:cNvPr id="104859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/>
          </a:p>
        </p:txBody>
      </p:sp>
      <p:sp>
        <p:nvSpPr>
          <p:cNvPr id="104859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B187263D-B73B-4969-8E0B-B98E8E58391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blank">
  <p:cSld name="Пустой слайд">
    <p:spTree>
      <p:nvGrpSpPr>
        <p:cNvPr id="2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08E32866-CA67-43F5-A5FA-E03D70AFE51A}" type="datetimeFigureOut">
              <a:rPr lang="ru-RU" smtClean="0"/>
              <a:t>25.07.2024</a:t>
            </a:fld>
            <a:endParaRPr lang="ru-RU"/>
          </a:p>
        </p:txBody>
      </p:sp>
      <p:sp>
        <p:nvSpPr>
          <p:cNvPr id="1048582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/>
          </a:p>
        </p:txBody>
      </p:sp>
      <p:sp>
        <p:nvSpPr>
          <p:cNvPr id="1048583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B187263D-B73B-4969-8E0B-B98E8E58391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Tx">
  <p:cSld name="Объект с подписью">
    <p:spTree>
      <p:nvGrpSpPr>
        <p:cNvPr id="5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6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048637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48638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indent="0" marL="0">
              <a:buNone/>
              <a:defRPr sz="1600"/>
            </a:lvl1pPr>
            <a:lvl2pPr indent="0" marL="457200">
              <a:buNone/>
              <a:defRPr sz="1400"/>
            </a:lvl2pPr>
            <a:lvl3pPr indent="0" marL="914400">
              <a:buNone/>
              <a:defRPr sz="1200"/>
            </a:lvl3pPr>
            <a:lvl4pPr indent="0" marL="1371600">
              <a:buNone/>
              <a:defRPr sz="1000"/>
            </a:lvl4pPr>
            <a:lvl5pPr indent="0" marL="1828800">
              <a:buNone/>
              <a:defRPr sz="1000"/>
            </a:lvl5pPr>
            <a:lvl6pPr indent="0" marL="2286000">
              <a:buNone/>
              <a:defRPr sz="1000"/>
            </a:lvl6pPr>
            <a:lvl7pPr indent="0" marL="2743200">
              <a:buNone/>
              <a:defRPr sz="1000"/>
            </a:lvl7pPr>
            <a:lvl8pPr indent="0" marL="3200400">
              <a:buNone/>
              <a:defRPr sz="1000"/>
            </a:lvl8pPr>
            <a:lvl9pPr indent="0" marL="365760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4863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08E32866-CA67-43F5-A5FA-E03D70AFE51A}" type="datetimeFigureOut">
              <a:rPr lang="ru-RU" smtClean="0"/>
              <a:t>25.07.2024</a:t>
            </a:fld>
            <a:endParaRPr lang="ru-RU"/>
          </a:p>
        </p:txBody>
      </p:sp>
      <p:sp>
        <p:nvSpPr>
          <p:cNvPr id="104864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/>
          </a:p>
        </p:txBody>
      </p:sp>
      <p:sp>
        <p:nvSpPr>
          <p:cNvPr id="1048641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B187263D-B73B-4969-8E0B-B98E8E58391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picTx">
  <p:cSld name="Рисунок с подписью">
    <p:spTree>
      <p:nvGrpSpPr>
        <p:cNvPr id="4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6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048607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indent="0" marL="0">
              <a:buNone/>
              <a:defRPr sz="3200"/>
            </a:lvl1pPr>
            <a:lvl2pPr indent="0" marL="457200">
              <a:buNone/>
              <a:defRPr sz="2800"/>
            </a:lvl2pPr>
            <a:lvl3pPr indent="0" marL="914400">
              <a:buNone/>
              <a:defRPr sz="2400"/>
            </a:lvl3pPr>
            <a:lvl4pPr indent="0" marL="1371600">
              <a:buNone/>
              <a:defRPr sz="2000"/>
            </a:lvl4pPr>
            <a:lvl5pPr indent="0" marL="1828800">
              <a:buNone/>
              <a:defRPr sz="2000"/>
            </a:lvl5pPr>
            <a:lvl6pPr indent="0" marL="2286000">
              <a:buNone/>
              <a:defRPr sz="2000"/>
            </a:lvl6pPr>
            <a:lvl7pPr indent="0" marL="2743200">
              <a:buNone/>
              <a:defRPr sz="2000"/>
            </a:lvl7pPr>
            <a:lvl8pPr indent="0" marL="3200400">
              <a:buNone/>
              <a:defRPr sz="2000"/>
            </a:lvl8pPr>
            <a:lvl9pPr indent="0" marL="3657600">
              <a:buNone/>
              <a:defRPr sz="2000"/>
            </a:lvl9pPr>
          </a:lstStyle>
          <a:p>
            <a:endParaRPr lang="ru-RU"/>
          </a:p>
        </p:txBody>
      </p:sp>
      <p:sp>
        <p:nvSpPr>
          <p:cNvPr id="1048608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indent="0" marL="0">
              <a:buNone/>
              <a:defRPr sz="1600"/>
            </a:lvl1pPr>
            <a:lvl2pPr indent="0" marL="457200">
              <a:buNone/>
              <a:defRPr sz="1400"/>
            </a:lvl2pPr>
            <a:lvl3pPr indent="0" marL="914400">
              <a:buNone/>
              <a:defRPr sz="1200"/>
            </a:lvl3pPr>
            <a:lvl4pPr indent="0" marL="1371600">
              <a:buNone/>
              <a:defRPr sz="1000"/>
            </a:lvl4pPr>
            <a:lvl5pPr indent="0" marL="1828800">
              <a:buNone/>
              <a:defRPr sz="1000"/>
            </a:lvl5pPr>
            <a:lvl6pPr indent="0" marL="2286000">
              <a:buNone/>
              <a:defRPr sz="1000"/>
            </a:lvl6pPr>
            <a:lvl7pPr indent="0" marL="2743200">
              <a:buNone/>
              <a:defRPr sz="1000"/>
            </a:lvl7pPr>
            <a:lvl8pPr indent="0" marL="3200400">
              <a:buNone/>
              <a:defRPr sz="1000"/>
            </a:lvl8pPr>
            <a:lvl9pPr indent="0" marL="365760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4860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08E32866-CA67-43F5-A5FA-E03D70AFE51A}" type="datetimeFigureOut">
              <a:rPr lang="ru-RU" smtClean="0"/>
              <a:t>25.07.2024</a:t>
            </a:fld>
            <a:endParaRPr lang="ru-RU"/>
          </a:p>
        </p:txBody>
      </p:sp>
      <p:sp>
        <p:nvSpPr>
          <p:cNvPr id="10486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/>
          </a:p>
        </p:txBody>
      </p:sp>
      <p:sp>
        <p:nvSpPr>
          <p:cNvPr id="1048611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B187263D-B73B-4969-8E0B-B98E8E58391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/>
        </p:spPr>
        <p:txBody>
          <a:bodyPr anchor="ctr" bIns="45720" lIns="91440" rIns="91440" rtlCol="0" tIns="45720" vert="horz">
            <a:normAutofit/>
          </a:bodyPr>
          <a:p>
            <a:r>
              <a:rPr lang="ru-RU"/>
              <a:t>Образец заголовка</a:t>
            </a:r>
          </a:p>
        </p:txBody>
      </p:sp>
      <p:sp>
        <p:nvSpPr>
          <p:cNvPr id="1048577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/>
        </p:spPr>
        <p:txBody>
          <a:bodyPr bIns="45720" lIns="91440" rIns="91440" rtlCol="0" tIns="45720" vert="horz">
            <a:normAutofit/>
          </a:bodyPr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48578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/>
        </p:spPr>
        <p:txBody>
          <a:bodyPr anchor="ctr" bIns="45720" lIns="91440" rIns="91440" rtlCol="0" tIns="45720" vert="horz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E32866-CA67-43F5-A5FA-E03D70AFE51A}" type="datetimeFigureOut">
              <a:rPr lang="ru-RU" smtClean="0"/>
              <a:t>25.07.2024</a:t>
            </a:fld>
            <a:endParaRPr lang="ru-RU"/>
          </a:p>
        </p:txBody>
      </p:sp>
      <p:sp>
        <p:nvSpPr>
          <p:cNvPr id="1048579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/>
        </p:spPr>
        <p:txBody>
          <a:bodyPr anchor="ctr" bIns="45720" lIns="91440" rIns="91440" rtlCol="0" tIns="45720" vert="horz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048580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/>
        </p:spPr>
        <p:txBody>
          <a:bodyPr anchor="ctr" bIns="45720" lIns="91440" rIns="91440" rtlCol="0" tIns="45720" vert="horz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87263D-B73B-4969-8E0B-B98E8E58391C}" type="slidenum">
              <a:rPr lang="ru-RU" smtClean="0"/>
              <a:t>‹#›</a:t>
            </a:fld>
            <a:endParaRPr lang="ru-RU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eaLnBrk="1" hangingPunct="1" latinLnBrk="0" rtl="0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algn="l" defTabSz="914400" eaLnBrk="1" hangingPunct="1" indent="-228600" latinLnBrk="0" marL="228600" rtl="0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indent="-228600" latinLnBrk="0" marL="6858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indent="-228600" latinLnBrk="0" marL="11430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indent="-228600" latinLnBrk="0" marL="16002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indent="-228600" latinLnBrk="0" marL="20574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indent="-228600" latinLnBrk="0" marL="25146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indent="-228600" latinLnBrk="0" marL="29718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indent="-228600" latinLnBrk="0" marL="34290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indent="-228600" latinLnBrk="0" marL="38862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algn="l" defTabSz="914400" eaLnBrk="1" hangingPunct="1" latinLnBrk="0" marL="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7.xml"/></Relationships>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image" Target="../media/image28.png"/><Relationship Id="rId3" Type="http://schemas.openxmlformats.org/officeDocument/2006/relationships/image" Target="../media/image29.png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image" Target="../media/image31.png"/><Relationship Id="rId3" Type="http://schemas.openxmlformats.org/officeDocument/2006/relationships/image" Target="../media/image32.png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image" Target="../media/image34.png"/><Relationship Id="rId3" Type="http://schemas.openxmlformats.org/officeDocument/2006/relationships/image" Target="../media/image35.png"/><Relationship Id="rId4" Type="http://schemas.openxmlformats.org/officeDocument/2006/relationships/slideLayout" Target="../slideLayouts/slideLayout7.xml"/></Relationships>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image" Target="../media/image36.png"/><Relationship Id="rId2" Type="http://schemas.openxmlformats.org/officeDocument/2006/relationships/image" Target="../media/image37.png"/><Relationship Id="rId3" Type="http://schemas.openxmlformats.org/officeDocument/2006/relationships/image" Target="../media/image38.png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image" Target="../media/image39.png"/><Relationship Id="rId2" Type="http://schemas.openxmlformats.org/officeDocument/2006/relationships/slideLayout" Target="../slideLayouts/slideLayout7.xml"/></Relationships>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image" Target="../media/image22.png"/><Relationship Id="rId3" Type="http://schemas.openxmlformats.org/officeDocument/2006/relationships/image" Target="../media/image23.pn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image" Target="../media/image25.png"/><Relationship Id="rId3" Type="http://schemas.openxmlformats.org/officeDocument/2006/relationships/image" Target="../media/image26.pn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2" name="Рисунок 1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1"/>
          <a:srcRect l="33786" t="10616" r="36651" b="15987"/>
          <a:stretch>
            <a:fillRect/>
          </a:stretch>
        </p:blipFill>
        <p:spPr>
          <a:xfrm>
            <a:off x="7412854" y="354263"/>
            <a:ext cx="4403325" cy="6149473"/>
          </a:xfrm>
          <a:prstGeom prst="rect"/>
          <a:ln>
            <a:solidFill>
              <a:schemeClr val="tx1"/>
            </a:solidFill>
          </a:ln>
        </p:spPr>
      </p:pic>
      <p:sp>
        <p:nvSpPr>
          <p:cNvPr id="1048584" name="TextBox 2"/>
          <p:cNvSpPr txBox="1"/>
          <p:nvPr/>
        </p:nvSpPr>
        <p:spPr>
          <a:xfrm>
            <a:off x="1186649" y="1109708"/>
            <a:ext cx="4909351" cy="713740"/>
          </a:xfrm>
          <a:prstGeom prst="rect"/>
          <a:noFill/>
        </p:spPr>
        <p:txBody>
          <a:bodyPr rtlCol="0" wrap="square">
            <a:spAutoFit/>
          </a:bodyPr>
          <a:p>
            <a:pPr algn="ctr"/>
            <a:r>
              <a:rPr dirty="0" lang="ru-RU"/>
              <a:t>ЧЕК-ЛИСТЫ И ПАМЯТКИ ДЛЯ РОДИТЕЛЕЙ </a:t>
            </a:r>
            <a:r>
              <a:rPr dirty="0" sz="1200" lang="ru-RU"/>
              <a:t>(ИЗВЛЕЧЕНИЯ ИЗ ПРОЕКТА ПРОГРАММЫ ПРОСВЕЩЕНИЯ РОДИТЕЛЕЙ)</a:t>
            </a:r>
            <a:endParaRPr dirty="0" lang="ru-RU"/>
          </a:p>
        </p:txBody>
      </p:sp>
      <p:pic>
        <p:nvPicPr>
          <p:cNvPr id="2097153" name="Рисунок 4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1552852" y="1663706"/>
            <a:ext cx="4176944" cy="4176944"/>
          </a:xfrm>
          <a:prstGeom prst="rect"/>
        </p:spPr>
      </p:pic>
      <p:sp>
        <p:nvSpPr>
          <p:cNvPr id="1048585" name="TextBox 5"/>
          <p:cNvSpPr txBox="1"/>
          <p:nvPr/>
        </p:nvSpPr>
        <p:spPr>
          <a:xfrm>
            <a:off x="1326472" y="6050132"/>
            <a:ext cx="4403324" cy="421640"/>
          </a:xfrm>
          <a:prstGeom prst="rect"/>
          <a:noFill/>
        </p:spPr>
        <p:txBody>
          <a:bodyPr rtlCol="0" wrap="square">
            <a:spAutoFit/>
          </a:bodyPr>
          <a:p>
            <a:pPr algn="ctr"/>
            <a:r>
              <a:rPr dirty="0" sz="1100" lang="ru-RU"/>
              <a:t>ПОЛНЫЙ ТЕКСТ ПРОЕКТА  ПРОГРАММЫ ПРОСВЕЩЕНИЯ РОДИТЕЛЕЙ</a:t>
            </a:r>
          </a:p>
        </p:txBody>
      </p:sp>
      <p:sp>
        <p:nvSpPr>
          <p:cNvPr id="1048586" name="Стрелка: вправо 6"/>
          <p:cNvSpPr/>
          <p:nvPr/>
        </p:nvSpPr>
        <p:spPr>
          <a:xfrm rot="16200000">
            <a:off x="3548108" y="5867712"/>
            <a:ext cx="186431" cy="155358"/>
          </a:xfrm>
          <a:prstGeom prst="rightArrow"/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ru-RU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8" name="Рисунок 1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1"/>
          <a:srcRect l="38083" t="19417" r="39126" b="24402"/>
          <a:stretch>
            <a:fillRect/>
          </a:stretch>
        </p:blipFill>
        <p:spPr>
          <a:xfrm>
            <a:off x="206359" y="885476"/>
            <a:ext cx="3900811" cy="5408792"/>
          </a:xfrm>
          <a:prstGeom prst="rect"/>
          <a:ln>
            <a:solidFill>
              <a:schemeClr val="tx1"/>
            </a:solidFill>
          </a:ln>
        </p:spPr>
      </p:pic>
      <p:pic>
        <p:nvPicPr>
          <p:cNvPr id="2097179" name="Рисунок 2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2"/>
          <a:srcRect l="38010" t="27961" r="39126" b="14822"/>
          <a:stretch>
            <a:fillRect/>
          </a:stretch>
        </p:blipFill>
        <p:spPr>
          <a:xfrm>
            <a:off x="4246298" y="890981"/>
            <a:ext cx="3838534" cy="5403288"/>
          </a:xfrm>
          <a:prstGeom prst="rect"/>
          <a:ln>
            <a:solidFill>
              <a:schemeClr val="tx1"/>
            </a:solidFill>
          </a:ln>
        </p:spPr>
      </p:pic>
      <p:pic>
        <p:nvPicPr>
          <p:cNvPr id="2097180" name="Рисунок 3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3"/>
          <a:srcRect l="38956" t="25631" r="39563" b="18188"/>
          <a:stretch>
            <a:fillRect/>
          </a:stretch>
        </p:blipFill>
        <p:spPr>
          <a:xfrm>
            <a:off x="8170648" y="890981"/>
            <a:ext cx="3676483" cy="5408792"/>
          </a:xfrm>
          <a:prstGeom prst="rect"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1" name="Рисунок 1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1"/>
          <a:srcRect l="38519" t="23819" r="39272" b="18964"/>
          <a:stretch>
            <a:fillRect/>
          </a:stretch>
        </p:blipFill>
        <p:spPr>
          <a:xfrm>
            <a:off x="230818" y="1110820"/>
            <a:ext cx="3799643" cy="5506368"/>
          </a:xfrm>
          <a:prstGeom prst="rect"/>
          <a:ln>
            <a:solidFill>
              <a:schemeClr val="tx1"/>
            </a:solidFill>
          </a:ln>
        </p:spPr>
      </p:pic>
      <p:pic>
        <p:nvPicPr>
          <p:cNvPr id="2097182" name="Рисунок 2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2"/>
          <a:srcRect l="37573" t="27961" r="38325" b="11845"/>
          <a:stretch>
            <a:fillRect/>
          </a:stretch>
        </p:blipFill>
        <p:spPr>
          <a:xfrm>
            <a:off x="4136207" y="1110820"/>
            <a:ext cx="3919585" cy="5506368"/>
          </a:xfrm>
          <a:prstGeom prst="rect"/>
          <a:ln>
            <a:solidFill>
              <a:schemeClr val="tx1"/>
            </a:solidFill>
          </a:ln>
        </p:spPr>
      </p:pic>
      <p:pic>
        <p:nvPicPr>
          <p:cNvPr id="2097183" name="Рисунок 4"/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>
            <a:off x="8161538" y="1110820"/>
            <a:ext cx="3838438" cy="5506368"/>
          </a:xfrm>
          <a:prstGeom prst="rect"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4" name="Рисунок 1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1"/>
          <a:srcRect l="38738" t="32104" r="39345" b="11715"/>
          <a:stretch>
            <a:fillRect/>
          </a:stretch>
        </p:blipFill>
        <p:spPr>
          <a:xfrm>
            <a:off x="346229" y="923279"/>
            <a:ext cx="3731199" cy="5379868"/>
          </a:xfrm>
          <a:prstGeom prst="rect"/>
          <a:ln>
            <a:solidFill>
              <a:schemeClr val="tx1"/>
            </a:solidFill>
          </a:ln>
        </p:spPr>
      </p:pic>
      <p:pic>
        <p:nvPicPr>
          <p:cNvPr id="2097185" name="Рисунок 2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2"/>
          <a:srcRect l="38884" t="32104" r="39126" b="10162"/>
          <a:stretch>
            <a:fillRect/>
          </a:stretch>
        </p:blipFill>
        <p:spPr>
          <a:xfrm>
            <a:off x="4274565" y="923279"/>
            <a:ext cx="3642870" cy="5379868"/>
          </a:xfrm>
          <a:prstGeom prst="rect"/>
          <a:ln>
            <a:solidFill>
              <a:schemeClr val="tx1"/>
            </a:solidFill>
          </a:ln>
        </p:spPr>
      </p:pic>
      <p:pic>
        <p:nvPicPr>
          <p:cNvPr id="2097186" name="Рисунок 3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3"/>
          <a:srcRect l="38301" t="30938" r="39272" b="13462"/>
          <a:stretch>
            <a:fillRect/>
          </a:stretch>
        </p:blipFill>
        <p:spPr>
          <a:xfrm>
            <a:off x="8114572" y="923280"/>
            <a:ext cx="3857974" cy="5379868"/>
          </a:xfrm>
          <a:prstGeom prst="rect"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7" name="Рисунок 1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1"/>
          <a:srcRect l="37209" t="23560" r="38616" b="14822"/>
          <a:stretch>
            <a:fillRect/>
          </a:stretch>
        </p:blipFill>
        <p:spPr>
          <a:xfrm>
            <a:off x="328472" y="916111"/>
            <a:ext cx="3844033" cy="5511323"/>
          </a:xfrm>
          <a:prstGeom prst="rect"/>
          <a:ln>
            <a:solidFill>
              <a:schemeClr val="tx1"/>
            </a:solidFill>
          </a:ln>
        </p:spPr>
      </p:pic>
      <p:pic>
        <p:nvPicPr>
          <p:cNvPr id="2097188" name="Рисунок 2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2"/>
          <a:srcRect l="38884" t="20971" r="39272" b="21553"/>
          <a:stretch>
            <a:fillRect/>
          </a:stretch>
        </p:blipFill>
        <p:spPr>
          <a:xfrm>
            <a:off x="4350058" y="916111"/>
            <a:ext cx="3723867" cy="5511323"/>
          </a:xfrm>
          <a:prstGeom prst="rect"/>
          <a:ln>
            <a:solidFill>
              <a:schemeClr val="tx1"/>
            </a:solidFill>
          </a:ln>
        </p:spPr>
      </p:pic>
      <p:pic>
        <p:nvPicPr>
          <p:cNvPr id="2097189" name="Рисунок 3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3"/>
          <a:srcRect l="38884" t="28220" r="38689" b="14693"/>
          <a:stretch>
            <a:fillRect/>
          </a:stretch>
        </p:blipFill>
        <p:spPr>
          <a:xfrm>
            <a:off x="8185212" y="916111"/>
            <a:ext cx="3849178" cy="5511323"/>
          </a:xfrm>
          <a:prstGeom prst="rect"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90" name="Рисунок 1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1"/>
          <a:srcRect l="38811" t="27572" r="39709" b="16765"/>
          <a:stretch>
            <a:fillRect/>
          </a:stretch>
        </p:blipFill>
        <p:spPr>
          <a:xfrm>
            <a:off x="292963" y="833448"/>
            <a:ext cx="3746377" cy="5460820"/>
          </a:xfrm>
          <a:prstGeom prst="rect"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4" name="Рисунок 1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1"/>
          <a:srcRect l="38374" t="38446" r="39053" b="9385"/>
          <a:stretch>
            <a:fillRect/>
          </a:stretch>
        </p:blipFill>
        <p:spPr>
          <a:xfrm>
            <a:off x="559293" y="1145219"/>
            <a:ext cx="3736817" cy="4857861"/>
          </a:xfrm>
          <a:prstGeom prst="rect"/>
          <a:ln>
            <a:solidFill>
              <a:schemeClr val="tx1"/>
            </a:solidFill>
          </a:ln>
        </p:spPr>
      </p:pic>
      <p:pic>
        <p:nvPicPr>
          <p:cNvPr id="2097155" name="Рисунок 2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2"/>
          <a:srcRect l="38447" t="27055" r="39126" b="19094"/>
          <a:stretch>
            <a:fillRect/>
          </a:stretch>
        </p:blipFill>
        <p:spPr>
          <a:xfrm>
            <a:off x="4457363" y="1145219"/>
            <a:ext cx="3596685" cy="4857861"/>
          </a:xfrm>
          <a:prstGeom prst="rect"/>
          <a:ln>
            <a:solidFill>
              <a:schemeClr val="tx1"/>
            </a:solidFill>
          </a:ln>
        </p:spPr>
      </p:pic>
      <p:pic>
        <p:nvPicPr>
          <p:cNvPr id="2097156" name="Рисунок 3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3"/>
          <a:srcRect l="36845" t="23430" r="38034" b="17670"/>
          <a:stretch>
            <a:fillRect/>
          </a:stretch>
        </p:blipFill>
        <p:spPr>
          <a:xfrm>
            <a:off x="8170415" y="1145219"/>
            <a:ext cx="3683432" cy="4857861"/>
          </a:xfrm>
          <a:prstGeom prst="rect"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7" name="Рисунок 1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1"/>
          <a:srcRect l="37791" t="34046" r="39563" b="11327"/>
          <a:stretch>
            <a:fillRect/>
          </a:stretch>
        </p:blipFill>
        <p:spPr>
          <a:xfrm>
            <a:off x="648069" y="834501"/>
            <a:ext cx="3622090" cy="4914864"/>
          </a:xfrm>
          <a:prstGeom prst="rect"/>
          <a:ln>
            <a:solidFill>
              <a:schemeClr val="tx1"/>
            </a:solidFill>
          </a:ln>
        </p:spPr>
      </p:pic>
      <p:pic>
        <p:nvPicPr>
          <p:cNvPr id="2097158" name="Рисунок 2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2"/>
          <a:srcRect l="37427" t="23819" r="39126" b="21035"/>
          <a:stretch>
            <a:fillRect/>
          </a:stretch>
        </p:blipFill>
        <p:spPr>
          <a:xfrm>
            <a:off x="4367815" y="834501"/>
            <a:ext cx="3714990" cy="4914863"/>
          </a:xfrm>
          <a:prstGeom prst="rect"/>
          <a:ln>
            <a:solidFill>
              <a:schemeClr val="tx1"/>
            </a:solidFill>
          </a:ln>
        </p:spPr>
      </p:pic>
      <p:pic>
        <p:nvPicPr>
          <p:cNvPr id="2097159" name="Рисунок 4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3"/>
          <a:srcRect l="38397" t="25114" r="38762" b="21165"/>
          <a:stretch>
            <a:fillRect/>
          </a:stretch>
        </p:blipFill>
        <p:spPr>
          <a:xfrm>
            <a:off x="8272504" y="834501"/>
            <a:ext cx="3714990" cy="4914863"/>
          </a:xfrm>
          <a:prstGeom prst="rect"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0" name="Рисунок 1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1"/>
          <a:srcRect l="37863" t="26019" r="37817" b="14693"/>
          <a:stretch>
            <a:fillRect/>
          </a:stretch>
        </p:blipFill>
        <p:spPr>
          <a:xfrm>
            <a:off x="372965" y="1062663"/>
            <a:ext cx="3737499" cy="5125072"/>
          </a:xfrm>
          <a:prstGeom prst="rect"/>
          <a:ln>
            <a:solidFill>
              <a:schemeClr val="tx1"/>
            </a:solidFill>
          </a:ln>
        </p:spPr>
      </p:pic>
      <p:pic>
        <p:nvPicPr>
          <p:cNvPr id="2097161" name="Рисунок 2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2"/>
          <a:srcRect l="37283" t="19288" r="38906" b="23106"/>
          <a:stretch>
            <a:fillRect/>
          </a:stretch>
        </p:blipFill>
        <p:spPr>
          <a:xfrm>
            <a:off x="4315476" y="1062663"/>
            <a:ext cx="3766062" cy="5125071"/>
          </a:xfrm>
          <a:prstGeom prst="rect"/>
          <a:ln>
            <a:solidFill>
              <a:schemeClr val="tx1"/>
            </a:solidFill>
          </a:ln>
        </p:spPr>
      </p:pic>
      <p:pic>
        <p:nvPicPr>
          <p:cNvPr id="2097162" name="Рисунок 3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3"/>
          <a:srcRect l="37427" t="19288" r="39199" b="25437"/>
          <a:stretch>
            <a:fillRect/>
          </a:stretch>
        </p:blipFill>
        <p:spPr>
          <a:xfrm>
            <a:off x="8220721" y="1062663"/>
            <a:ext cx="3852804" cy="5125071"/>
          </a:xfrm>
          <a:prstGeom prst="rect"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3" name="Рисунок 1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1"/>
          <a:srcRect l="37063" t="19805" r="39126" b="22977"/>
          <a:stretch>
            <a:fillRect/>
          </a:stretch>
        </p:blipFill>
        <p:spPr>
          <a:xfrm>
            <a:off x="287253" y="557003"/>
            <a:ext cx="3903007" cy="5275626"/>
          </a:xfrm>
          <a:prstGeom prst="rect"/>
          <a:ln>
            <a:solidFill>
              <a:schemeClr val="tx1"/>
            </a:solidFill>
          </a:ln>
        </p:spPr>
      </p:pic>
      <p:pic>
        <p:nvPicPr>
          <p:cNvPr id="2097164" name="Рисунок 2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2"/>
          <a:srcRect l="39095" t="28609" r="38108" b="15598"/>
          <a:stretch>
            <a:fillRect/>
          </a:stretch>
        </p:blipFill>
        <p:spPr>
          <a:xfrm>
            <a:off x="4385570" y="557003"/>
            <a:ext cx="3832292" cy="5275625"/>
          </a:xfrm>
          <a:prstGeom prst="rect"/>
          <a:ln>
            <a:solidFill>
              <a:schemeClr val="tx1"/>
            </a:solidFill>
          </a:ln>
        </p:spPr>
      </p:pic>
      <p:pic>
        <p:nvPicPr>
          <p:cNvPr id="2097165" name="Рисунок 3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3"/>
          <a:srcRect l="38876" t="18253" r="39563" b="26861"/>
          <a:stretch>
            <a:fillRect/>
          </a:stretch>
        </p:blipFill>
        <p:spPr>
          <a:xfrm>
            <a:off x="8345011" y="557002"/>
            <a:ext cx="3684332" cy="5275625"/>
          </a:xfrm>
          <a:prstGeom prst="rect"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6" name="Рисунок 3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1"/>
          <a:srcRect l="38520" t="29515" r="38688" b="14692"/>
          <a:stretch>
            <a:fillRect/>
          </a:stretch>
        </p:blipFill>
        <p:spPr>
          <a:xfrm>
            <a:off x="456992" y="1047036"/>
            <a:ext cx="3733268" cy="5140699"/>
          </a:xfrm>
          <a:prstGeom prst="rect"/>
          <a:ln>
            <a:solidFill>
              <a:schemeClr val="tx1"/>
            </a:solidFill>
          </a:ln>
        </p:spPr>
      </p:pic>
      <p:pic>
        <p:nvPicPr>
          <p:cNvPr id="2097167" name="Рисунок 4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2"/>
          <a:srcRect l="38884" t="27055" r="39490" b="18576"/>
          <a:stretch>
            <a:fillRect/>
          </a:stretch>
        </p:blipFill>
        <p:spPr>
          <a:xfrm>
            <a:off x="4319109" y="1030336"/>
            <a:ext cx="3641113" cy="5149049"/>
          </a:xfrm>
          <a:prstGeom prst="rect"/>
          <a:ln>
            <a:solidFill>
              <a:schemeClr val="tx1"/>
            </a:solidFill>
          </a:ln>
        </p:spPr>
      </p:pic>
      <p:pic>
        <p:nvPicPr>
          <p:cNvPr id="2097168" name="Рисунок 5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3"/>
          <a:srcRect l="38373" t="23819" r="38617" b="20777"/>
          <a:stretch>
            <a:fillRect/>
          </a:stretch>
        </p:blipFill>
        <p:spPr>
          <a:xfrm>
            <a:off x="8089071" y="1030335"/>
            <a:ext cx="3801636" cy="5149049"/>
          </a:xfrm>
          <a:prstGeom prst="rect"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9" name="Рисунок 3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1"/>
          <a:srcRect l="38883" t="24078" r="38762" b="19094"/>
          <a:stretch>
            <a:fillRect/>
          </a:stretch>
        </p:blipFill>
        <p:spPr>
          <a:xfrm>
            <a:off x="272382" y="1047564"/>
            <a:ext cx="3605717" cy="5156059"/>
          </a:xfrm>
          <a:prstGeom prst="rect"/>
          <a:ln>
            <a:solidFill>
              <a:schemeClr val="tx1"/>
            </a:solidFill>
          </a:ln>
        </p:spPr>
      </p:pic>
      <p:pic>
        <p:nvPicPr>
          <p:cNvPr id="2097170" name="Рисунок 4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2"/>
          <a:srcRect l="38155" t="24854" r="38762" b="20389"/>
          <a:stretch>
            <a:fillRect/>
          </a:stretch>
        </p:blipFill>
        <p:spPr>
          <a:xfrm>
            <a:off x="4040222" y="1047565"/>
            <a:ext cx="3865396" cy="5157927"/>
          </a:xfrm>
          <a:prstGeom prst="rect"/>
          <a:ln>
            <a:solidFill>
              <a:schemeClr val="tx1"/>
            </a:solidFill>
          </a:ln>
        </p:spPr>
      </p:pic>
      <p:pic>
        <p:nvPicPr>
          <p:cNvPr id="2097171" name="Рисунок 5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3"/>
          <a:srcRect l="37208" t="17475" r="37452" b="21683"/>
          <a:stretch>
            <a:fillRect/>
          </a:stretch>
        </p:blipFill>
        <p:spPr>
          <a:xfrm>
            <a:off x="8067741" y="1047565"/>
            <a:ext cx="3819060" cy="5157927"/>
          </a:xfrm>
          <a:prstGeom prst="rect"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2" name="Рисунок 1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1"/>
          <a:srcRect l="37719" t="32879" r="39490" b="10680"/>
          <a:stretch>
            <a:fillRect/>
          </a:stretch>
        </p:blipFill>
        <p:spPr>
          <a:xfrm>
            <a:off x="521277" y="941033"/>
            <a:ext cx="3734689" cy="5202314"/>
          </a:xfrm>
          <a:prstGeom prst="rect"/>
          <a:ln>
            <a:solidFill>
              <a:schemeClr val="tx1"/>
            </a:solidFill>
          </a:ln>
        </p:spPr>
      </p:pic>
      <p:pic>
        <p:nvPicPr>
          <p:cNvPr id="2097173" name="Рисунок 2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2"/>
          <a:srcRect l="38301" t="32104" r="40073" b="13398"/>
          <a:stretch>
            <a:fillRect/>
          </a:stretch>
        </p:blipFill>
        <p:spPr>
          <a:xfrm>
            <a:off x="4356430" y="941033"/>
            <a:ext cx="3670041" cy="5202314"/>
          </a:xfrm>
          <a:prstGeom prst="rect"/>
          <a:ln>
            <a:solidFill>
              <a:schemeClr val="tx1"/>
            </a:solidFill>
          </a:ln>
        </p:spPr>
      </p:pic>
      <p:pic>
        <p:nvPicPr>
          <p:cNvPr id="2097174" name="Рисунок 3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3"/>
          <a:srcRect l="37937" t="22265" r="38762" b="21424"/>
          <a:stretch>
            <a:fillRect/>
          </a:stretch>
        </p:blipFill>
        <p:spPr>
          <a:xfrm>
            <a:off x="8126935" y="941033"/>
            <a:ext cx="3826988" cy="5202314"/>
          </a:xfrm>
          <a:prstGeom prst="rect"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5" name="Рисунок 1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1"/>
          <a:srcRect l="38811" t="27573" r="39636" b="17943"/>
          <a:stretch>
            <a:fillRect/>
          </a:stretch>
        </p:blipFill>
        <p:spPr>
          <a:xfrm>
            <a:off x="230819" y="1167624"/>
            <a:ext cx="3755256" cy="5339707"/>
          </a:xfrm>
          <a:prstGeom prst="rect"/>
          <a:ln>
            <a:solidFill>
              <a:schemeClr val="tx1"/>
            </a:solidFill>
          </a:ln>
        </p:spPr>
      </p:pic>
      <p:pic>
        <p:nvPicPr>
          <p:cNvPr id="2097176" name="Рисунок 2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2"/>
          <a:srcRect l="39039" t="28856" r="38834" b="15211"/>
          <a:stretch>
            <a:fillRect/>
          </a:stretch>
        </p:blipFill>
        <p:spPr>
          <a:xfrm>
            <a:off x="4171146" y="1167623"/>
            <a:ext cx="3755256" cy="5339707"/>
          </a:xfrm>
          <a:prstGeom prst="rect"/>
          <a:ln>
            <a:solidFill>
              <a:schemeClr val="tx1"/>
            </a:solidFill>
          </a:ln>
        </p:spPr>
      </p:pic>
      <p:pic>
        <p:nvPicPr>
          <p:cNvPr id="2097177" name="Рисунок 3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3"/>
          <a:srcRect l="36990" t="12557" r="38107" b="27378"/>
          <a:stretch>
            <a:fillRect/>
          </a:stretch>
        </p:blipFill>
        <p:spPr>
          <a:xfrm>
            <a:off x="8020855" y="1167623"/>
            <a:ext cx="3935732" cy="5339707"/>
          </a:xfrm>
          <a:prstGeom prst="rect"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ppt/theme/theme2.xml><?xml version="1.0" encoding="utf-8"?>
<a:theme xmlns:a="http://schemas.openxmlformats.org/drawingml/2006/main" name="Office 主题">
  <a:themeElements>
    <a:clrScheme name="Office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docProps/app.xml><?xml version="1.0" encoding="utf-8"?>
<Properties xmlns="http://schemas.openxmlformats.org/officeDocument/2006/extended-properties">
  <Application>Microsoft Office PowerPoint</Application>
  <ScaleCrop>0</ScaleCrop>
  <LinksUpToDate>0</LinksUpToDate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:title>Презентация PowerPoint</dc:title>
  <dc:creator>Юлия В. Илюхина</dc:creator>
  <cp:lastModifiedBy>Юлия В. Илюхина</cp:lastModifiedBy>
  <dcterms:created xsi:type="dcterms:W3CDTF">2024-07-25T01:33:56Z</dcterms:created>
  <dcterms:modified xsi:type="dcterms:W3CDTF">2024-07-25T08:41:50Z</dcterms:modified>
</cp:coreProperties>
</file>