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13542721906303776698&amp;text=%D0%BC%D1%83%D0%BB%D1%8C%D1%82%D1%84%D0%B8%D0%BB%D1%8C%D0%BC%D1%8B+%D0%BE+%D0%BA%D0%BE%D1%81%D0%BC%D0%BE%D1%81%D0%B5+%D0%B4%D0%BB%D1%8F+%D0%B4%D0%B5%D1%82%D0%B5%D0%B9+%D0%B4%D0%BE%D1%88%D0%BA%D0%BE%D0%BB%D1%8C%D0%BD%D0%BE%D0%B3%D0%BE+%D0%B2%D0%BE%D0%B7%D1%80%D0%B0%D1%81%D1%82%D0%B0&amp;path=wizard&amp;parent-reqid=1586271241512678-418210681186575591300229-production-app-host-man-web-yp-302&amp;redircnt=1586271252.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Dell\AppData\Local\Microsoft\Windows\INetCache\IE\5ESG4KXC\7061563019_6b055c761c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Дошкольникам о космосе.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Детям о космосе и космонавтах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5589240"/>
            <a:ext cx="3815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 воспитатели: </a:t>
            </a:r>
          </a:p>
          <a:p>
            <a:r>
              <a:rPr lang="ru-RU" dirty="0" err="1" smtClean="0"/>
              <a:t>Черногорова</a:t>
            </a:r>
            <a:r>
              <a:rPr lang="ru-RU" dirty="0" smtClean="0"/>
              <a:t> Наталия Владимировна</a:t>
            </a:r>
          </a:p>
          <a:p>
            <a:r>
              <a:rPr lang="ru-RU" dirty="0" err="1" smtClean="0"/>
              <a:t>Танцуш</a:t>
            </a:r>
            <a:r>
              <a:rPr lang="ru-RU" dirty="0" smtClean="0"/>
              <a:t> Елена Вадимовна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436096" y="544246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Шесть -Сатурн</a:t>
            </a:r>
          </a:p>
        </p:txBody>
      </p:sp>
      <p:pic>
        <p:nvPicPr>
          <p:cNvPr id="10242" name="Picture 2" descr="C:\Users\Dell\AppData\Local\Microsoft\Windows\INetCache\IE\TPFSRG88\Saturn_false_color_Voyager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6886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2982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Семь — Уран</a:t>
            </a:r>
            <a:r>
              <a:rPr lang="ru-RU" dirty="0"/>
              <a:t>, </a:t>
            </a:r>
          </a:p>
        </p:txBody>
      </p:sp>
      <p:pic>
        <p:nvPicPr>
          <p:cNvPr id="11267" name="Picture 3" descr="C:\Users\Dell\AppData\Local\Microsoft\Windows\INetCache\IE\5ESG4KXC\3D_Neptun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79114"/>
            <a:ext cx="4137248" cy="4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За ним -Нептун. </a:t>
            </a:r>
          </a:p>
          <a:p>
            <a:r>
              <a:rPr lang="ru-RU" sz="3200" dirty="0"/>
              <a:t>Он восьмым идет по счету</a:t>
            </a:r>
          </a:p>
        </p:txBody>
      </p:sp>
      <p:pic>
        <p:nvPicPr>
          <p:cNvPr id="12292" name="Picture 4" descr="C:\Users\Dell\AppData\Local\Microsoft\Windows\INetCache\IE\UXDGKT92\uranus-346951_960_72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8" t="5672" r="28160" b="19826"/>
          <a:stretch/>
        </p:blipFill>
        <p:spPr bwMode="auto">
          <a:xfrm>
            <a:off x="3923928" y="2852936"/>
            <a:ext cx="3396342" cy="32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4005064"/>
            <a:ext cx="4950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 за ним уже, потом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И девятая планета </a:t>
            </a:r>
            <a:endParaRPr lang="ru-RU" sz="3200" dirty="0" smtClean="0"/>
          </a:p>
          <a:p>
            <a:r>
              <a:rPr lang="ru-RU" sz="3200" dirty="0" smtClean="0"/>
              <a:t>Под </a:t>
            </a:r>
            <a:r>
              <a:rPr lang="ru-RU" sz="3200" dirty="0"/>
              <a:t>названием Плутон</a:t>
            </a:r>
          </a:p>
        </p:txBody>
      </p:sp>
      <p:pic>
        <p:nvPicPr>
          <p:cNvPr id="14338" name="Picture 2" descr="C:\Users\Dell\AppData\Local\Microsoft\Windows\INetCache\IE\X3DDT2L4\Ang_planeta_Pluto_mula_sa_New_Horizo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7616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Dell\AppData\Local\Microsoft\Windows\INetCache\IE\TPFSRG88\Planets20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2"/>
            <a:ext cx="9144000" cy="52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175" y="5253475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Чтобы дети лучше смогли запомнить все планеты, прочитайте стихотворение, пусть они его запомнят. Можно вылепить планеты из пластилина, нарисовать их, можно вырезать из бумаги и прикрепить </a:t>
            </a:r>
            <a:r>
              <a:rPr lang="ru-RU" sz="2400" dirty="0" smtClean="0"/>
              <a:t>дома, например, </a:t>
            </a:r>
            <a:r>
              <a:rPr lang="ru-RU" sz="2400" dirty="0"/>
              <a:t>к </a:t>
            </a:r>
            <a:r>
              <a:rPr lang="ru-RU" sz="2400" dirty="0" smtClean="0"/>
              <a:t>лампе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7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764704"/>
            <a:ext cx="6433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hlinkClick r:id="rId2"/>
              </a:rPr>
              <a:t>Мультфильм для закрепления названия планет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770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AppData\Local\Microsoft\Windows\INetCache\IE\5ESG4KXC\7061563019_6b055c761c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9122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dirty="0"/>
              <a:t>12 апреля в нашей стране отмечается День космонавтики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3888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этот день в 1961 году нашу планету потрясла неожиданная весть: »Человек в космосе!» Мечта людей о полете в космос сбылась. Апрельским утром на корабле »Восток-1» первый космонавт Юрий Алексеевич Гагарин совершил полет в космос. Полет вокруг Земли длился 108 минут</a:t>
            </a:r>
          </a:p>
        </p:txBody>
      </p:sp>
      <p:pic>
        <p:nvPicPr>
          <p:cNvPr id="2050" name="Picture 2" descr="C:\Users\Dell\AppData\Local\Microsoft\Windows\INetCache\IE\5ESG4KXC\200px-Gagarin_space_sui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5"/>
            <a:ext cx="3960440" cy="45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AppData\Local\Microsoft\Windows\INetCache\IE\5ESG4KXC\7061563019_6b055c761c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96752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Наша Земля — это огромный шар, на котором есть моря, реки, горы, пустыни и леса. А также живут люди. Наша Земля и все, что ее окружает называется Вселенной, или космос. Кроме нашей голубой планеты есть и другие, а также звезды. Звезды — это огромные светящиеся шары. </a:t>
            </a:r>
          </a:p>
        </p:txBody>
      </p:sp>
      <p:pic>
        <p:nvPicPr>
          <p:cNvPr id="3077" name="Picture 5" descr="C:\Users\Dell\AppData\Local\Microsoft\Windows\INetCache\IE\X3DDT2L4\220px-NASA_Earth_America_200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4615" r="3649" b="3735"/>
          <a:stretch/>
        </p:blipFill>
        <p:spPr bwMode="auto">
          <a:xfrm>
            <a:off x="4223656" y="1196752"/>
            <a:ext cx="4321629" cy="42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AppData\Local\Microsoft\Windows\INetCache\IE\5ESG4KXC\7061563019_6b055c761c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" y="116632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AppData\Local\Microsoft\Windows\INetCache\IE\UXDGKT92\Model---Sun---Gasometer---Oberhausen---(Gentry)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5208" r="15090" b="5366"/>
          <a:stretch/>
        </p:blipFill>
        <p:spPr bwMode="auto">
          <a:xfrm>
            <a:off x="4139952" y="2348880"/>
            <a:ext cx="4539344" cy="43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08720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Солнце — </a:t>
            </a:r>
            <a:r>
              <a:rPr lang="ru-RU" sz="2800" dirty="0"/>
              <a:t>тоже звезда. Оно расположено близко к Земле, поэтому мы его видим и ощущаем его тепло</a:t>
            </a:r>
          </a:p>
        </p:txBody>
      </p:sp>
    </p:spTree>
    <p:extLst>
      <p:ext uri="{BB962C8B-B14F-4D97-AF65-F5344CB8AC3E}">
        <p14:creationId xmlns:p14="http://schemas.microsoft.com/office/powerpoint/2010/main" val="21486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38164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Кроме Земли в солнечной системе есть еще 8 планет, у каждой планеты свой путь, который называется орбитой. </a:t>
            </a:r>
            <a:endParaRPr lang="ru-RU" sz="2400" dirty="0" smtClean="0"/>
          </a:p>
          <a:p>
            <a:r>
              <a:rPr lang="ru-RU" sz="2400" dirty="0" smtClean="0"/>
              <a:t>Запоминаем </a:t>
            </a:r>
            <a:r>
              <a:rPr lang="ru-RU" sz="2400" dirty="0"/>
              <a:t>планеты: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порядку все планеты </a:t>
            </a:r>
            <a:endParaRPr lang="ru-RU" sz="2400" dirty="0" smtClean="0"/>
          </a:p>
          <a:p>
            <a:r>
              <a:rPr lang="ru-RU" sz="2400" dirty="0" smtClean="0"/>
              <a:t>Назовет </a:t>
            </a:r>
            <a:r>
              <a:rPr lang="ru-RU" sz="2400" dirty="0"/>
              <a:t>любой из нас: </a:t>
            </a:r>
            <a:endParaRPr lang="ru-RU" sz="2400" dirty="0" smtClean="0"/>
          </a:p>
          <a:p>
            <a:r>
              <a:rPr lang="ru-RU" sz="3200" dirty="0" smtClean="0"/>
              <a:t>Раз — Меркурий, </a:t>
            </a:r>
          </a:p>
          <a:p>
            <a:endParaRPr lang="ru-RU" dirty="0" smtClean="0"/>
          </a:p>
        </p:txBody>
      </p:sp>
      <p:pic>
        <p:nvPicPr>
          <p:cNvPr id="5122" name="Picture 2" descr="C:\Users\Dell\AppData\Local\Microsoft\Windows\INetCache\IE\TPFSRG88\480px--Colors_of_the_Innermost_Planet.web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454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Два — Венера</a:t>
            </a:r>
          </a:p>
        </p:txBody>
      </p:sp>
      <p:pic>
        <p:nvPicPr>
          <p:cNvPr id="6146" name="Picture 2" descr="C:\Users\Dell\AppData\Local\Microsoft\Windows\INetCache\IE\5ESG4KXC\Venus-planet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34485"/>
            <a:ext cx="4949255" cy="50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4653136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Три — Земля</a:t>
            </a:r>
            <a:endParaRPr lang="ru-RU" sz="3200" dirty="0"/>
          </a:p>
        </p:txBody>
      </p:sp>
      <p:pic>
        <p:nvPicPr>
          <p:cNvPr id="7172" name="Picture 4" descr="C:\Users\Dell\AppData\Local\Microsoft\Windows\INetCache\IE\5ESG4KXC\planet-earth-1457453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38742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617028" y="4122658"/>
            <a:ext cx="3419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Четыре — Марс</a:t>
            </a:r>
          </a:p>
        </p:txBody>
      </p:sp>
      <p:pic>
        <p:nvPicPr>
          <p:cNvPr id="8194" name="Picture 2" descr="C:\Users\Dell\AppData\Local\Microsoft\Windows\INetCache\IE\X3DDT2L4\marss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7415" r="6673" b="7340"/>
          <a:stretch/>
        </p:blipFill>
        <p:spPr bwMode="auto">
          <a:xfrm>
            <a:off x="0" y="20960"/>
            <a:ext cx="5617028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Dell\AppData\Local\Microsoft\Windows\INetCache\IE\UXDGKT92\c3ac8c5a8790318a0339850621998a3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 r="7961" b="8672"/>
          <a:stretch/>
        </p:blipFill>
        <p:spPr bwMode="auto">
          <a:xfrm>
            <a:off x="21095" y="533400"/>
            <a:ext cx="5323791" cy="48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5436095" y="3648507"/>
            <a:ext cx="3528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Пять — Юпитер</a:t>
            </a:r>
          </a:p>
        </p:txBody>
      </p:sp>
    </p:spTree>
    <p:extLst>
      <p:ext uri="{BB962C8B-B14F-4D97-AF65-F5344CB8AC3E}">
        <p14:creationId xmlns:p14="http://schemas.microsoft.com/office/powerpoint/2010/main" val="27762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273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Дошкольникам о космосе. </vt:lpstr>
      <vt:lpstr>12 апреля в нашей стране отмечается День космонавтики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Дошкольникам о космосе. </dc:title>
  <dc:creator>MotherBook</dc:creator>
  <cp:lastModifiedBy>Dell</cp:lastModifiedBy>
  <cp:revision>14</cp:revision>
  <dcterms:created xsi:type="dcterms:W3CDTF">2020-04-07T13:43:25Z</dcterms:created>
  <dcterms:modified xsi:type="dcterms:W3CDTF">2020-04-07T15:19:31Z</dcterms:modified>
</cp:coreProperties>
</file>