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3P8s6lqiVV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AppData\Local\Microsoft\Windows\INetCache\IE\5ESG4KXC\1200px-M31dc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594"/>
            <a:ext cx="9144000" cy="67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5400" dirty="0"/>
              <a:t>Дошкольникам о космосе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Астрономы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5548875"/>
            <a:ext cx="3815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Подготовили воспитатели: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Черногорова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</a:t>
            </a:r>
            <a:r>
              <a:rPr lang="ru-RU" dirty="0" smtClean="0">
                <a:solidFill>
                  <a:schemeClr val="bg1"/>
                </a:solidFill>
              </a:rPr>
              <a:t>аталия Владимировна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Танцуш</a:t>
            </a:r>
            <a:r>
              <a:rPr lang="ru-RU" dirty="0" smtClean="0">
                <a:solidFill>
                  <a:schemeClr val="bg1"/>
                </a:solidFill>
              </a:rPr>
              <a:t> Елена Вадимовна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7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7"/>
    </mc:Choice>
    <mc:Fallback>
      <p:transition spd="slow" advTm="597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AppData\Local\Microsoft\Windows\INetCache\IE\5ESG4KXC\Méliès,_La_lune_à_un_mètre_(Star_Film_160-162,_1898)_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5093581" cy="37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90872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Ученые, которые наблюдают за звездами и изучают их, называются астрономами.</a:t>
            </a:r>
          </a:p>
        </p:txBody>
      </p:sp>
    </p:spTree>
    <p:extLst>
      <p:ext uri="{BB962C8B-B14F-4D97-AF65-F5344CB8AC3E}">
        <p14:creationId xmlns:p14="http://schemas.microsoft.com/office/powerpoint/2010/main" val="132169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9"/>
    </mc:Choice>
    <mc:Fallback>
      <p:transition spd="slow" advTm="597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Раньше люди не знали ничего о космосе, о звездах и считали, что небо — это колпак, который накрывает Землю, а звезды к нему крепятся. Древние люди думали, что Земля неподвижна, а Солнце и Луна вокруг нее вращаются.</a:t>
            </a:r>
          </a:p>
        </p:txBody>
      </p:sp>
      <p:pic>
        <p:nvPicPr>
          <p:cNvPr id="3074" name="Picture 2" descr="C:\Users\Dell\AppData\Local\Microsoft\Windows\INetCache\IE\UXDGKT92\aux-head-1578997122-20200114_zemla_ploskaya_36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59003"/>
            <a:ext cx="51845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2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7"/>
    </mc:Choice>
    <mc:Fallback>
      <p:transition spd="slow" advTm="770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6030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Спустя много лет астроном Николай Коперник доказал, что Земля и другие планеты вращаются вокруг Солнца. </a:t>
            </a:r>
          </a:p>
        </p:txBody>
      </p:sp>
      <p:pic>
        <p:nvPicPr>
          <p:cNvPr id="4098" name="Picture 2" descr="C:\Users\Dell\AppData\Local\Microsoft\Windows\INetCache\IE\TPFSRG88\400px-Jan_Matejko-Astronomer_Copernicus-Conversation_with_Go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5472608" cy="392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27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2"/>
    </mc:Choice>
    <mc:Fallback>
      <p:transition spd="slow" advTm="416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ell\AppData\Local\Microsoft\Windows\INetCache\IE\UXDGKT92\Thomas_Newton_Bp_Bristo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63971"/>
            <a:ext cx="3946896" cy="469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2474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Ньютон понял, почему планеты вращаются вокруг Солнца и не падают. Они все летят вокруг Солнца по своему пути.</a:t>
            </a:r>
          </a:p>
        </p:txBody>
      </p:sp>
    </p:spTree>
    <p:extLst>
      <p:ext uri="{BB962C8B-B14F-4D97-AF65-F5344CB8AC3E}">
        <p14:creationId xmlns:p14="http://schemas.microsoft.com/office/powerpoint/2010/main" val="10276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3"/>
    </mc:Choice>
    <mc:Fallback>
      <p:transition spd="slow" advTm="522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500479"/>
            <a:ext cx="83382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Так ученые открывали тайны космоса.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средние века изобрели телескоп, с помощью которого ученые наблюдали за звездами.</a:t>
            </a:r>
          </a:p>
        </p:txBody>
      </p:sp>
      <p:pic>
        <p:nvPicPr>
          <p:cNvPr id="6146" name="Picture 2" descr="C:\Users\Dell\AppData\Local\Microsoft\Windows\INetCache\IE\UXDGKT92\Telescop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11" y="1857715"/>
            <a:ext cx="3230460" cy="497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AppData\Local\Microsoft\Windows\INetCache\IE\TPFSRG88\220px-Brorfelde_Schmidt_Telescop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9" y="4581127"/>
            <a:ext cx="2919277" cy="209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ell\AppData\Local\Microsoft\Windows\INetCache\IE\5ESG4KXC\150px-Compound_Microscope_187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2448272" cy="259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6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82"/>
    </mc:Choice>
    <mc:Fallback>
      <p:transition spd="slow" advTm="508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97511"/>
            <a:ext cx="6984776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3600" dirty="0"/>
              <a:t>В космосе еще много загадок, так что астрономам хватит работы надолго</a:t>
            </a:r>
            <a:r>
              <a:rPr lang="ru-RU" sz="3600" dirty="0" smtClean="0"/>
              <a:t>. </a:t>
            </a:r>
          </a:p>
          <a:p>
            <a:r>
              <a:rPr lang="ru-RU" sz="3600" dirty="0" smtClean="0">
                <a:hlinkClick r:id="rId2"/>
              </a:rPr>
              <a:t>Как устроен телескоп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3066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10"/>
    </mc:Choice>
    <mc:Fallback>
      <p:transition spd="slow" advTm="1031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145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Дошкольникам о космосе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Дошкольникам о космосе</dc:title>
  <dc:creator>MotherBook</dc:creator>
  <cp:lastModifiedBy>Dell</cp:lastModifiedBy>
  <cp:revision>10</cp:revision>
  <dcterms:created xsi:type="dcterms:W3CDTF">2020-04-07T15:33:07Z</dcterms:created>
  <dcterms:modified xsi:type="dcterms:W3CDTF">2020-04-08T14:45:01Z</dcterms:modified>
</cp:coreProperties>
</file>