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notesMasterIdLst>
    <p:notesMasterId r:id="rId3"/>
  </p:notesMasterIdLst>
  <p:handoutMasterIdLst>
    <p:handoutMasterId r:id="rId4"/>
  </p:handoutMasterIdLst>
  <p:sldIdLst>
    <p:sldId id="724" r:id="rId2"/>
  </p:sldIdLst>
  <p:sldSz cx="9144000" cy="6858000" type="screen4x3"/>
  <p:notesSz cx="6858000" cy="9144000"/>
  <p:defaultTextStyle>
    <a:defPPr>
      <a:defRPr lang="ru-RU"/>
    </a:defPPr>
    <a:lvl1pPr algn="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FF"/>
    <a:srgbClr val="FFFFCC"/>
    <a:srgbClr val="DDDDDD"/>
    <a:srgbClr val="CCECFF"/>
    <a:srgbClr val="CCCCFF"/>
    <a:srgbClr val="FFCC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11" autoAdjust="0"/>
    <p:restoredTop sz="99857" autoAdjust="0"/>
  </p:normalViewPr>
  <p:slideViewPr>
    <p:cSldViewPr snapToObjects="1">
      <p:cViewPr varScale="1">
        <p:scale>
          <a:sx n="72" d="100"/>
          <a:sy n="72" d="100"/>
        </p:scale>
        <p:origin x="-235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C602FD77-923F-409F-AEE0-CC808BB6E039}" type="datetimeFigureOut">
              <a:rPr lang="ru-RU"/>
              <a:pPr>
                <a:defRPr/>
              </a:pPr>
              <a:t>25.08.2023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F4A5C1E4-D2B5-436F-9A30-37539656AE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96175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47653594-B664-48B3-9019-FBE9E386FBA2}" type="datetimeFigureOut">
              <a:rPr lang="ru-RU"/>
              <a:pPr>
                <a:defRPr/>
              </a:pPr>
              <a:t>25.08.2023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0065525C-943C-4701-8D2C-432AB9BC14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56791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>
              <a:defRPr/>
            </a:pPr>
            <a:fld id="{2310557F-3AEE-4FA4-BE45-9CC0E928B803}" type="slidenum">
              <a:rPr lang="ru-RU"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pPr>
                <a:defRPr/>
              </a:pPr>
              <a:t>1</a:t>
            </a:fld>
            <a:endParaRPr lang="ru-RU" sz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6" name="Верхний колонтитул 5"/>
          <p:cNvSpPr txBox="1">
            <a:spLocks noGrp="1"/>
          </p:cNvSpPr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pPr algn="l">
              <a:defRPr/>
            </a:pPr>
            <a:endParaRPr lang="ru-RU" sz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37939-48C8-4352-B2DC-630CF5E6AA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512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28E96-6156-4632-ABEE-A56CE920D8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513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0B0A4-7887-4885-A5E4-60F7956201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291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05996-17F2-487E-88F6-19485FCD7A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47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BEDF9-890C-48B9-8730-6C86D0B4FA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80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18D47-605F-4E5F-BA49-AA19711CCC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113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153D9-0328-4D03-8019-13D6F7A4F2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004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C3B67-216F-4949-A516-55B4997C35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2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7AA42-800E-4FD1-BBBC-603F6D0B79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567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433EF-B215-4F92-8908-C1D4108028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951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1914E-3C7D-47F9-BA43-ED2A726304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1664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ECE683AD-A591-4C39-82CC-8F2B576D0A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solidFill>
            <a:srgbClr val="CC0000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/>
        </p:spPr>
        <p:txBody>
          <a:bodyPr lIns="91088" tIns="45560" rIns="89669" bIns="4556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ru-RU" alt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 rot="5400000">
            <a:off x="129137" y="-42862"/>
            <a:ext cx="275124" cy="53975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 algn="ctr">
            <a:noFill/>
            <a:miter lim="800000"/>
            <a:headEnd/>
            <a:tailEnd type="none" w="lg" len="lg"/>
          </a:ln>
          <a:effectLst>
            <a:outerShdw dist="76200" dir="5400000" algn="ctr" rotWithShape="0">
              <a:schemeClr val="bg2">
                <a:alpha val="50000"/>
              </a:schemeClr>
            </a:outerShdw>
          </a:effectLst>
        </p:spPr>
        <p:txBody>
          <a:bodyPr rot="10800000" vert="eaVert" lIns="0" tIns="0" rIns="0" bIns="0" anchor="ctr">
            <a:spAutoFit/>
          </a:bodyPr>
          <a:lstStyle/>
          <a:p>
            <a:pPr algn="ctr">
              <a:defRPr/>
            </a:pPr>
            <a:endParaRPr lang="ru-RU" sz="900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charset="0"/>
            </a:endParaRPr>
          </a:p>
        </p:txBody>
      </p:sp>
      <p:sp>
        <p:nvSpPr>
          <p:cNvPr id="10249" name="TextBox 8"/>
          <p:cNvSpPr txBox="1">
            <a:spLocks noChangeArrowheads="1"/>
          </p:cNvSpPr>
          <p:nvPr/>
        </p:nvSpPr>
        <p:spPr bwMode="auto">
          <a:xfrm>
            <a:off x="500063" y="-42863"/>
            <a:ext cx="8334375" cy="40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altLang="ru-RU" sz="2000" dirty="0" smtClean="0">
                <a:solidFill>
                  <a:schemeClr val="bg1"/>
                </a:solidFill>
                <a:latin typeface="Arial" charset="0"/>
              </a:rPr>
              <a:t>Мобильный спасатель</a:t>
            </a:r>
            <a:endParaRPr lang="ru-RU" altLang="ru-RU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3175" y="6546056"/>
            <a:ext cx="9144000" cy="338138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/>
        </p:spPr>
        <p:txBody>
          <a:bodyPr lIns="91319" tIns="45665" rIns="89879" bIns="45665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ru-RU" sz="1600" dirty="0" smtClean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2" name="TextBox 9"/>
          <p:cNvSpPr txBox="1">
            <a:spLocks noChangeArrowheads="1"/>
          </p:cNvSpPr>
          <p:nvPr/>
        </p:nvSpPr>
        <p:spPr bwMode="auto">
          <a:xfrm>
            <a:off x="352425" y="6481762"/>
            <a:ext cx="8334375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850" i="1" dirty="0">
                <a:solidFill>
                  <a:schemeClr val="bg1"/>
                </a:solidFill>
              </a:rPr>
              <a:t>Открытый урок обеспечения безопасности жизнедеятельности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65"/>
          <a:stretch/>
        </p:blipFill>
        <p:spPr>
          <a:xfrm>
            <a:off x="3997613" y="411988"/>
            <a:ext cx="5149562" cy="409713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7" y="411988"/>
            <a:ext cx="4128408" cy="4097132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67776" y="4964975"/>
            <a:ext cx="88687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1800" dirty="0"/>
              <a:t>СКАЧИВАЙТЕ ПРИЛОЖЕНИЕ МЧС РОССИИ БЕСПЛАТНО ПО ССЫЛКАМ:</a:t>
            </a:r>
          </a:p>
          <a:p>
            <a:pPr algn="l"/>
            <a:r>
              <a:rPr lang="ru-RU" sz="1800" dirty="0"/>
              <a:t> </a:t>
            </a:r>
            <a:r>
              <a:rPr lang="ru-RU" sz="1800" dirty="0" err="1"/>
              <a:t>App</a:t>
            </a:r>
            <a:r>
              <a:rPr lang="ru-RU" sz="1800" dirty="0"/>
              <a:t> </a:t>
            </a:r>
            <a:r>
              <a:rPr lang="ru-RU" sz="1800" dirty="0" err="1"/>
              <a:t>Store</a:t>
            </a:r>
            <a:r>
              <a:rPr lang="ru-RU" sz="1800" dirty="0"/>
              <a:t>: https://apps.apple.com/app/id1530044766</a:t>
            </a:r>
          </a:p>
          <a:p>
            <a:pPr algn="l"/>
            <a:r>
              <a:rPr lang="ru-RU" sz="1800" dirty="0"/>
              <a:t> </a:t>
            </a:r>
            <a:r>
              <a:rPr lang="ru-RU" sz="1800" dirty="0" err="1"/>
              <a:t>Google</a:t>
            </a:r>
            <a:r>
              <a:rPr lang="ru-RU" sz="1800" dirty="0"/>
              <a:t> </a:t>
            </a:r>
            <a:r>
              <a:rPr lang="ru-RU" sz="1800" dirty="0" err="1"/>
              <a:t>Play</a:t>
            </a:r>
            <a:r>
              <a:rPr lang="ru-RU" sz="1800" dirty="0"/>
              <a:t>: https://play.google.com/store/apps/details?id=io.citizens.security</a:t>
            </a:r>
          </a:p>
        </p:txBody>
      </p:sp>
    </p:spTree>
    <p:extLst>
      <p:ext uri="{BB962C8B-B14F-4D97-AF65-F5344CB8AC3E}">
        <p14:creationId xmlns:p14="http://schemas.microsoft.com/office/powerpoint/2010/main" val="14312207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8685</TotalTime>
  <Words>30</Words>
  <Application>Microsoft Office PowerPoint</Application>
  <PresentationFormat>Экран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MoBIL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Доклад</dc:title>
  <dc:creator>адм</dc:creator>
  <cp:lastModifiedBy>Куприяшкин А.Е..</cp:lastModifiedBy>
  <cp:revision>988</cp:revision>
  <dcterms:created xsi:type="dcterms:W3CDTF">2011-02-03T11:09:53Z</dcterms:created>
  <dcterms:modified xsi:type="dcterms:W3CDTF">2023-08-25T06:15:33Z</dcterms:modified>
</cp:coreProperties>
</file>