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60" r:id="rId4"/>
    <p:sldId id="262" r:id="rId5"/>
    <p:sldId id="263" r:id="rId6"/>
    <p:sldId id="264" r:id="rId7"/>
    <p:sldId id="266" r:id="rId8"/>
    <p:sldId id="265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EBF5B2B-44BF-4870-8323-F6F1662A740C}" type="datetimeFigureOut">
              <a:rPr lang="ru-RU" smtClean="0"/>
              <a:pPr/>
              <a:t>10.02.2016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A77ACFB-477B-4C78-AC70-9D83434B6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ПРОЕКТ «ОГОРОД НА ОКНЕ»</a:t>
            </a:r>
            <a:endParaRPr lang="ru-RU" b="1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71472" y="2714620"/>
            <a:ext cx="8062912" cy="3143272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Образовательная область </a:t>
            </a:r>
          </a:p>
          <a:p>
            <a:r>
              <a:rPr lang="ru-RU" b="1" dirty="0" smtClean="0"/>
              <a:t>«Познавательное развитие</a:t>
            </a:r>
            <a:r>
              <a:rPr lang="ru-RU" b="1" dirty="0" smtClean="0"/>
              <a:t>»</a:t>
            </a:r>
          </a:p>
          <a:p>
            <a:endParaRPr lang="ru-RU" b="1" dirty="0" smtClean="0"/>
          </a:p>
          <a:p>
            <a:r>
              <a:rPr lang="ru-RU" b="1" dirty="0" smtClean="0"/>
              <a:t>Средняя группа</a:t>
            </a:r>
          </a:p>
          <a:p>
            <a:r>
              <a:rPr lang="ru-RU" b="1" dirty="0" smtClean="0"/>
              <a:t>Воспитатель</a:t>
            </a:r>
          </a:p>
          <a:p>
            <a:r>
              <a:rPr lang="ru-RU" b="1" dirty="0" smtClean="0"/>
              <a:t> Дорофеева </a:t>
            </a:r>
          </a:p>
          <a:p>
            <a:r>
              <a:rPr lang="ru-RU" b="1" dirty="0" smtClean="0"/>
              <a:t>Людмила Николаевна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Мой детский Сад\Desktop\Новая папка\познавательно-исследовательская деятельность\DSCN38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214290"/>
            <a:ext cx="8477309" cy="6357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5214950"/>
            <a:ext cx="4357718" cy="1285884"/>
          </a:xfrm>
          <a:prstGeom prst="round2DiagRect">
            <a:avLst/>
          </a:prstGeom>
          <a:solidFill>
            <a:srgbClr val="0070C0"/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  <a:t>Я возьму свою лопатку,</a:t>
            </a:r>
            <a:b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</a:br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  <a:t>Я</a:t>
            </a:r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  <a:t>мку вырою на грядке.</a:t>
            </a:r>
            <a:b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</a:br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  <a:t>Положу туда панаму, -</a:t>
            </a:r>
            <a:b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</a:br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  <a:effectLst/>
              </a:rPr>
              <a:t>Шляпа вырастет для мамы </a:t>
            </a:r>
            <a:endParaRPr lang="ru-RU" sz="2400" b="1" dirty="0">
              <a:ln w="6350">
                <a:noFill/>
              </a:ln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Мой детский Сад\Desktop\Новая папка\познавательно-исследовательская деятельность\DSCN38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8596" y="357166"/>
            <a:ext cx="8273021" cy="62047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Мой детский Сад\Desktop\Новая папка\познавательно-исследовательская деятельность\DSCN38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3858787" cy="5145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59" name="Picture 3" descr="C:\Users\Мой детский Сад\Desktop\Новая папка\познавательно-исследовательская деятельность\DSCN38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2786058"/>
            <a:ext cx="5048285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643438" y="1071546"/>
            <a:ext cx="3643338" cy="919401"/>
          </a:xfrm>
          <a:prstGeom prst="round2Diag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</a:rPr>
              <a:t>Высаживаем семена, поливаем!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Мой детский Сад\Desktop\Новая папка\познавательно-исследовательская деятельность\DSCN38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453497" cy="6340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71472" y="500042"/>
            <a:ext cx="3857652" cy="919401"/>
          </a:xfrm>
          <a:prstGeom prst="round2Diag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</a:rPr>
              <a:t>Посадили огород, </a:t>
            </a:r>
          </a:p>
          <a:p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</a:rPr>
              <a:t>Посмотрите что растет!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Мой детский Сад\Desktop\Новая папка\познавательно-исследовательская деятельность\DSCN38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0971" y="285728"/>
            <a:ext cx="8463544" cy="6347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071934" y="5572140"/>
            <a:ext cx="4572000" cy="919401"/>
          </a:xfrm>
          <a:prstGeom prst="round2Diag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</a:rPr>
              <a:t>Будем мы ухаживать, будем поливать!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Мой детский сад 2\фото сад\101NIKON\DSCN38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 rot="5400000">
            <a:off x="3679025" y="1321579"/>
            <a:ext cx="6000792" cy="4500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55" name="Picture 3" descr="E:\Мой детский сад 2\фото сад\100NIKON\DSCN38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462886" y="1462962"/>
            <a:ext cx="5417343" cy="4063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643174" y="285728"/>
            <a:ext cx="3643338" cy="919401"/>
          </a:xfrm>
          <a:prstGeom prst="round2Diag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</a:rPr>
              <a:t>Будем за росточками,</a:t>
            </a:r>
          </a:p>
          <a:p>
            <a:r>
              <a:rPr lang="ru-RU" sz="2400" b="1" dirty="0" smtClean="0">
                <a:ln w="6350">
                  <a:noFill/>
                </a:ln>
                <a:solidFill>
                  <a:srgbClr val="FFFF00"/>
                </a:solidFill>
              </a:rPr>
              <a:t>Дружно наблюдать!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:\Мой детский сад 2\фото сад\101NIKON\DSCN38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214290"/>
            <a:ext cx="8524934" cy="6393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357166"/>
            <a:ext cx="4257676" cy="1143008"/>
          </a:xfrm>
          <a:prstGeom prst="round2DiagRect">
            <a:avLst/>
          </a:prstGeo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n w="6350">
                  <a:noFill/>
                </a:ln>
                <a:solidFill>
                  <a:srgbClr val="FFFF00"/>
                </a:solidFill>
              </a:rPr>
              <a:t>Наш </a:t>
            </a:r>
            <a:r>
              <a:rPr lang="ru-RU" dirty="0" smtClean="0">
                <a:ln w="6350">
                  <a:noFill/>
                </a:ln>
                <a:solidFill>
                  <a:srgbClr val="FFFF00"/>
                </a:solidFill>
              </a:rPr>
              <a:t>веселый огород</a:t>
            </a:r>
            <a:endParaRPr lang="ru-RU" dirty="0">
              <a:ln w="6350">
                <a:noFill/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229600" cy="1399032"/>
          </a:xfrm>
        </p:spPr>
        <p:txBody>
          <a:bodyPr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https://im1-tub-ru.yandex.net/i?id=311cb005a7fb72a73c67556a43ebf2ae&amp;n=33&amp;h=215&amp;w=3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000372"/>
            <a:ext cx="4751699" cy="3162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382</TotalTime>
  <Words>57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ПРОЕКТ «ОГОРОД НА ОКНЕ»</vt:lpstr>
      <vt:lpstr>Я возьму свою лопатку, Ямку вырою на грядке. Положу туда панаму, - Шляпа вырастет для мамы </vt:lpstr>
      <vt:lpstr>Слайд 3</vt:lpstr>
      <vt:lpstr>Слайд 4</vt:lpstr>
      <vt:lpstr>Слайд 5</vt:lpstr>
      <vt:lpstr>Слайд 6</vt:lpstr>
      <vt:lpstr>Слайд 7</vt:lpstr>
      <vt:lpstr>Наш веселый огород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 детский Сад</dc:creator>
  <cp:lastModifiedBy>Мой детский Сад</cp:lastModifiedBy>
  <cp:revision>39</cp:revision>
  <dcterms:created xsi:type="dcterms:W3CDTF">2016-02-08T01:21:42Z</dcterms:created>
  <dcterms:modified xsi:type="dcterms:W3CDTF">2016-02-10T07:31:48Z</dcterms:modified>
</cp:coreProperties>
</file>