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9" r:id="rId5"/>
    <p:sldId id="261" r:id="rId6"/>
    <p:sldId id="262" r:id="rId7"/>
    <p:sldId id="263" r:id="rId8"/>
    <p:sldId id="265" r:id="rId9"/>
    <p:sldId id="266" r:id="rId10"/>
    <p:sldId id="268" r:id="rId11"/>
    <p:sldId id="267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15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lubkid.ru/uploads/posts/2013-01/F1358071165_gusi-lebed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71480"/>
            <a:ext cx="3143272" cy="2486042"/>
          </a:xfrm>
          <a:prstGeom prst="rect">
            <a:avLst/>
          </a:prstGeom>
          <a:noFill/>
        </p:spPr>
      </p:pic>
      <p:pic>
        <p:nvPicPr>
          <p:cNvPr id="7" name="Рисунок 6" descr="http://oboi.cc/1920-1200-100-uploads/new/big/oboik.ru_699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357166"/>
            <a:ext cx="3344859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 descr="http://rasskajem.ru/wp-content/uploads/2012/06/Po-shhuchemu-veleniyu-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3" y="3643314"/>
            <a:ext cx="3122862" cy="2732504"/>
          </a:xfrm>
          <a:prstGeom prst="rect">
            <a:avLst/>
          </a:prstGeom>
          <a:noFill/>
        </p:spPr>
      </p:pic>
      <p:pic>
        <p:nvPicPr>
          <p:cNvPr id="3082" name="Picture 10" descr="https://im1-tub-ru.yandex.net/i?id=e1479115e37efe85f7fd2c296fe551fc&amp;n=33&amp;h=190&amp;w=27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488" y="2000240"/>
            <a:ext cx="3458458" cy="2424751"/>
          </a:xfrm>
          <a:prstGeom prst="rect">
            <a:avLst/>
          </a:prstGeom>
          <a:noFill/>
        </p:spPr>
      </p:pic>
      <p:pic>
        <p:nvPicPr>
          <p:cNvPr id="15" name="Рисунок 14" descr="http://www.funlib.ru/cimg/2014/101620/0714132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10" y="3857628"/>
            <a:ext cx="350046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6" name="Picture 12" descr="http://www.digitalartistdaily.com/users/491/thm1024/9_06_09a.jpg"/>
          <p:cNvPicPr>
            <a:picLocks noChangeAspect="1" noChangeArrowheads="1"/>
          </p:cNvPicPr>
          <p:nvPr/>
        </p:nvPicPr>
        <p:blipFill>
          <a:blip r:embed="rId2" cstate="print"/>
          <a:srcRect l="5560" t="2373" r="1765" b="1938"/>
          <a:stretch>
            <a:fillRect/>
          </a:stretch>
        </p:blipFill>
        <p:spPr bwMode="auto">
          <a:xfrm>
            <a:off x="428596" y="285728"/>
            <a:ext cx="8501122" cy="61171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ttp://img-fotki.yandex.ru/get/6616/130842948.a2/0_a1465_87bdc01b_X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285728"/>
            <a:ext cx="7429552" cy="628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6" name="Picture 8" descr="http://www.2do2go.ru/uploads/full/b98244e32ade1d351755e3d8abf49018_w960_h20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8358246" cy="61436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oboi.cc/1920-1200-100-uploads/new/big/oboik.ru_699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8501122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xn----ctbsbdt3ac7d2a.xn--p1ai/wp-content/uploads/2014/02/00002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8429684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http://mir-skazok.net/wp-content/uploads/2012/10/%D0%A1%D0%BA%D0%B0%D0%B7%D0%BE%D1%87%D0%BD%D1%8B%D0%B5-%D0%BA%D0%B0%D1%80%D1%82%D0%B8%D0%BD%D0%BA%D0%B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8572560" cy="63579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peremenka54.ucoz.ru/lesnaja_skaz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643174" y="500042"/>
            <a:ext cx="63880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у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14612" y="1428736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?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43174" y="2143116"/>
            <a:ext cx="553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43174" y="2857496"/>
            <a:ext cx="59824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</a:t>
            </a:r>
            <a:endParaRPr lang="ru-RU" sz="6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28992" y="785794"/>
            <a:ext cx="20379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- УСЛОВИЕ</a:t>
            </a:r>
            <a:endParaRPr lang="ru-RU" sz="32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500430" y="1571612"/>
            <a:ext cx="18565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/>
              <a:t>- ВОПРОС</a:t>
            </a:r>
            <a:endParaRPr lang="ru-RU" sz="3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500430" y="2357430"/>
            <a:ext cx="20906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/>
              <a:t>- РЕШЕНИЕ</a:t>
            </a:r>
            <a:endParaRPr lang="ru-RU" sz="3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571868" y="3143248"/>
            <a:ext cx="14870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/>
              <a:t>- ОТВЕТ</a:t>
            </a:r>
            <a:endParaRPr lang="ru-RU" sz="32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214810" y="4500570"/>
            <a:ext cx="5293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/>
              <a:t>=</a:t>
            </a:r>
            <a:endParaRPr lang="ru-RU" sz="5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714744" y="4500570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/>
              <a:t>1</a:t>
            </a:r>
            <a:endParaRPr lang="ru-RU" sz="5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286116" y="4500570"/>
            <a:ext cx="39626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/>
              <a:t>-</a:t>
            </a:r>
            <a:endParaRPr lang="ru-RU" sz="5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714612" y="4500570"/>
            <a:ext cx="5715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/>
              <a:t>7</a:t>
            </a:r>
            <a:endParaRPr lang="ru-RU" sz="5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786314" y="4500570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/>
              <a:t>6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7" grpId="0" build="p"/>
      <p:bldP spid="10" grpId="0" build="allAtOnce"/>
      <p:bldP spid="11" grpId="0" build="p"/>
      <p:bldP spid="12" grpId="0" build="p"/>
      <p:bldP spid="13" grpId="0" build="p"/>
      <p:bldP spid="14" grpId="0"/>
      <p:bldP spid="15" grpId="0"/>
      <p:bldP spid="16" grpId="0"/>
      <p:bldP spid="17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www.funlib.ru/cimg/2014/101620/071413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00042"/>
            <a:ext cx="8501089" cy="6035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s57.radikal.ru/i158/1212/ae/05ad957a00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20688"/>
            <a:ext cx="7620000" cy="53435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rasskajem.ru/wp-content/uploads/2012/06/Po-shhuchemu-veleniyu-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8429684" cy="6215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auto.ur.ru/img/books_covers/1003282188.jpg"/>
          <p:cNvPicPr>
            <a:picLocks noChangeAspect="1" noChangeArrowheads="1"/>
          </p:cNvPicPr>
          <p:nvPr/>
        </p:nvPicPr>
        <p:blipFill>
          <a:blip r:embed="rId2" cstate="print"/>
          <a:srcRect b="20929"/>
          <a:stretch>
            <a:fillRect/>
          </a:stretch>
        </p:blipFill>
        <p:spPr bwMode="auto">
          <a:xfrm>
            <a:off x="714348" y="385412"/>
            <a:ext cx="7786742" cy="59582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lubkid.ru/uploads/posts/2013-01/F1358071165_gusi-lebed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71480"/>
            <a:ext cx="3143272" cy="2486042"/>
          </a:xfrm>
          <a:prstGeom prst="rect">
            <a:avLst/>
          </a:prstGeom>
          <a:noFill/>
        </p:spPr>
      </p:pic>
      <p:pic>
        <p:nvPicPr>
          <p:cNvPr id="7" name="Рисунок 6" descr="http://oboi.cc/1920-1200-100-uploads/new/big/oboik.ru_699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357166"/>
            <a:ext cx="3344859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 descr="http://rasskajem.ru/wp-content/uploads/2012/06/Po-shhuchemu-veleniyu-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3" y="3643314"/>
            <a:ext cx="3122862" cy="2732504"/>
          </a:xfrm>
          <a:prstGeom prst="rect">
            <a:avLst/>
          </a:prstGeom>
          <a:noFill/>
        </p:spPr>
      </p:pic>
      <p:pic>
        <p:nvPicPr>
          <p:cNvPr id="3084" name="Picture 12" descr="http://prg.stihi.ru/pics/2013/04/04/959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4071942"/>
            <a:ext cx="3238480" cy="2347898"/>
          </a:xfrm>
          <a:prstGeom prst="rect">
            <a:avLst/>
          </a:prstGeom>
          <a:noFill/>
        </p:spPr>
      </p:pic>
      <p:pic>
        <p:nvPicPr>
          <p:cNvPr id="3082" name="Picture 10" descr="https://im1-tub-ru.yandex.net/i?id=e1479115e37efe85f7fd2c296fe551fc&amp;n=33&amp;h=190&amp;w=27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488" y="2000240"/>
            <a:ext cx="3458458" cy="24247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17</Words>
  <Application>Microsoft Office PowerPoint</Application>
  <PresentationFormat>Экран (4:3)</PresentationFormat>
  <Paragraphs>13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CoRE</dc:creator>
  <cp:lastModifiedBy>12 сад</cp:lastModifiedBy>
  <cp:revision>35</cp:revision>
  <dcterms:created xsi:type="dcterms:W3CDTF">2016-01-26T07:46:20Z</dcterms:created>
  <dcterms:modified xsi:type="dcterms:W3CDTF">2016-02-02T15:38:18Z</dcterms:modified>
</cp:coreProperties>
</file>