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20" r:id="rId2"/>
    <p:sldId id="321" r:id="rId3"/>
    <p:sldId id="329" r:id="rId4"/>
    <p:sldId id="323" r:id="rId5"/>
    <p:sldId id="330" r:id="rId6"/>
    <p:sldId id="324" r:id="rId7"/>
    <p:sldId id="325" r:id="rId8"/>
    <p:sldId id="331" r:id="rId9"/>
    <p:sldId id="327" r:id="rId10"/>
    <p:sldId id="328" r:id="rId11"/>
    <p:sldId id="326" r:id="rId12"/>
    <p:sldId id="334" r:id="rId13"/>
    <p:sldId id="322" r:id="rId14"/>
    <p:sldId id="332" r:id="rId15"/>
    <p:sldId id="333" r:id="rId1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0D51-5C8A-4244-A3C9-F074D2F10767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CC77B0-0F03-448E-8E3D-1994BD910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0D51-5C8A-4244-A3C9-F074D2F10767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77B0-0F03-448E-8E3D-1994BD910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0D51-5C8A-4244-A3C9-F074D2F10767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77B0-0F03-448E-8E3D-1994BD910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0D51-5C8A-4244-A3C9-F074D2F10767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CC77B0-0F03-448E-8E3D-1994BD910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0D51-5C8A-4244-A3C9-F074D2F10767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77B0-0F03-448E-8E3D-1994BD910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0D51-5C8A-4244-A3C9-F074D2F10767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77B0-0F03-448E-8E3D-1994BD910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0D51-5C8A-4244-A3C9-F074D2F10767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2CC77B0-0F03-448E-8E3D-1994BD910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0D51-5C8A-4244-A3C9-F074D2F10767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77B0-0F03-448E-8E3D-1994BD910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0D51-5C8A-4244-A3C9-F074D2F10767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77B0-0F03-448E-8E3D-1994BD910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0D51-5C8A-4244-A3C9-F074D2F10767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77B0-0F03-448E-8E3D-1994BD910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0D51-5C8A-4244-A3C9-F074D2F10767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77B0-0F03-448E-8E3D-1994BD910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230D51-5C8A-4244-A3C9-F074D2F10767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CC77B0-0F03-448E-8E3D-1994BD910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143644"/>
            <a:ext cx="8610600" cy="1492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endParaRPr lang="ru-RU" sz="48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1444" y="214290"/>
            <a:ext cx="8433960" cy="1092222"/>
          </a:xfrm>
        </p:spPr>
        <p:txBody>
          <a:bodyPr>
            <a:noAutofit/>
          </a:bodyPr>
          <a:lstStyle/>
          <a:p>
            <a:pPr algn="ctr"/>
            <a:r>
              <a:rPr lang="ru-RU" sz="5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ПРЯНИЧНЫЕ   ФАНТАЗИИ</a:t>
            </a:r>
            <a:endParaRPr lang="ru-RU" sz="52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8858280" y="666750"/>
            <a:ext cx="78986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редняя Гр\Desktop\2af3220e83b68d4f550a1b0911472bc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214422"/>
            <a:ext cx="5143536" cy="535785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5500694" y="3643314"/>
            <a:ext cx="3436572" cy="2786082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ГБДОУ детский сад №131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Адмиралтейского района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г. Санкт-Петербурга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 Торопова Н.Л.</a:t>
            </a:r>
          </a:p>
          <a:p>
            <a:pPr algn="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Шерстнёва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И.Л.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28670"/>
          </a:xfrm>
        </p:spPr>
        <p:txBody>
          <a:bodyPr/>
          <a:lstStyle/>
          <a:p>
            <a:pPr algn="ctr"/>
            <a:r>
              <a:rPr lang="ru-RU" dirty="0" smtClean="0"/>
              <a:t>Роспись печатных пряников</a:t>
            </a:r>
            <a:endParaRPr lang="ru-RU" dirty="0"/>
          </a:p>
        </p:txBody>
      </p:sp>
      <p:pic>
        <p:nvPicPr>
          <p:cNvPr id="5" name="Рисунок 4" descr="роспись де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6143668" cy="3822746"/>
          </a:xfrm>
          <a:prstGeom prst="rect">
            <a:avLst/>
          </a:prstGeom>
        </p:spPr>
      </p:pic>
      <p:pic>
        <p:nvPicPr>
          <p:cNvPr id="7" name="Содержимое 3" descr="роспись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14678" y="4189426"/>
            <a:ext cx="5773800" cy="2668574"/>
          </a:xfrm>
        </p:spPr>
      </p:pic>
    </p:spTree>
  </p:cSld>
  <p:clrMapOvr>
    <a:masterClrMapping/>
  </p:clrMapOvr>
  <p:transition spd="slow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Роспись  вырезных </a:t>
            </a:r>
            <a:r>
              <a:rPr lang="ru-RU" dirty="0" err="1" smtClean="0"/>
              <a:t>рождетсвенских</a:t>
            </a:r>
            <a:r>
              <a:rPr lang="ru-RU" dirty="0" smtClean="0"/>
              <a:t> ПРЯНИКОВ</a:t>
            </a:r>
            <a:endParaRPr lang="ru-RU" dirty="0"/>
          </a:p>
        </p:txBody>
      </p:sp>
      <p:pic>
        <p:nvPicPr>
          <p:cNvPr id="5" name="Рисунок 4" descr="раскрашивание пряник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3071810"/>
            <a:ext cx="4808780" cy="3591744"/>
          </a:xfrm>
          <a:prstGeom prst="rect">
            <a:avLst/>
          </a:prstGeom>
        </p:spPr>
      </p:pic>
      <p:pic>
        <p:nvPicPr>
          <p:cNvPr id="7" name="Содержимое 3" descr="готовые пряник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142984"/>
            <a:ext cx="4572032" cy="3071834"/>
          </a:xfrm>
        </p:spPr>
      </p:pic>
    </p:spTree>
  </p:cSld>
  <p:clrMapOvr>
    <a:masterClrMapping/>
  </p:clrMapOvr>
  <p:transition spd="slow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Выставка  детского творчества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ПРОЕКТ ПРЯНИКИ\фото по проекту\Выставка Пряничная сказ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7643866" cy="5929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Вот и сказочке конец….</a:t>
            </a:r>
            <a:endParaRPr lang="ru-RU" dirty="0"/>
          </a:p>
        </p:txBody>
      </p:sp>
      <p:pic>
        <p:nvPicPr>
          <p:cNvPr id="3077" name="Picture 5" descr="Танец Прянички русск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80010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 КТО видел – молодец !!!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3" descr="E:\ПРОЕКТ ПРЯНИКИ\фото по проекту\Баба-Яга и домовёнок Куз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7000924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Изготовление     пряников    из     солёного       теста</a:t>
            </a:r>
            <a:endParaRPr lang="ru-RU" dirty="0"/>
          </a:p>
        </p:txBody>
      </p:sp>
      <p:pic>
        <p:nvPicPr>
          <p:cNvPr id="1026" name="Picture 2" descr="E:\ПРОЕКТ ПРЯНИКИ\фото по проекту\замес солёного теста для пряни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929090" cy="5357850"/>
          </a:xfrm>
          <a:prstGeom prst="rect">
            <a:avLst/>
          </a:prstGeom>
          <a:noFill/>
        </p:spPr>
      </p:pic>
      <p:pic>
        <p:nvPicPr>
          <p:cNvPr id="7" name="Рисунок 6" descr="процесс изготовления пряник5ов из соленого тес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285860"/>
            <a:ext cx="4143908" cy="535785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готовим пряни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4074016" cy="6215106"/>
          </a:xfrm>
        </p:spPr>
      </p:pic>
      <p:pic>
        <p:nvPicPr>
          <p:cNvPr id="5" name="Рисунок 4" descr="раскатываем тес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7166"/>
            <a:ext cx="4143404" cy="6215106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64294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1" name="Рисунок 10" descr="пряники готов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8001056" cy="6429396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554162"/>
            <a:ext cx="8563004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1438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Детская фантазия из слоеного теста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Пряники сохну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8286807" cy="5500725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Роспись пряников из </a:t>
            </a:r>
            <a:r>
              <a:rPr lang="ru-RU" dirty="0" err="1" smtClean="0"/>
              <a:t>слолёного</a:t>
            </a:r>
            <a:r>
              <a:rPr lang="ru-RU" dirty="0" smtClean="0"/>
              <a:t> теста</a:t>
            </a:r>
            <a:endParaRPr lang="ru-RU" dirty="0"/>
          </a:p>
        </p:txBody>
      </p:sp>
      <p:pic>
        <p:nvPicPr>
          <p:cNvPr id="5" name="Содержимое 4" descr="расписываем пряники из солёного тес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357298"/>
            <a:ext cx="4143404" cy="5500702"/>
          </a:xfrm>
        </p:spPr>
      </p:pic>
      <p:pic>
        <p:nvPicPr>
          <p:cNvPr id="6" name="Рисунок 5" descr="солёное тест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357298"/>
            <a:ext cx="4000528" cy="550070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642942"/>
          </a:xfrm>
        </p:spPr>
        <p:txBody>
          <a:bodyPr/>
          <a:lstStyle/>
          <a:p>
            <a:pPr algn="ctr"/>
            <a:r>
              <a:rPr lang="ru-RU" b="1" dirty="0" smtClean="0"/>
              <a:t>Создание </a:t>
            </a:r>
            <a:r>
              <a:rPr lang="ru-RU" b="1" dirty="0" err="1" smtClean="0"/>
              <a:t>дЕревни</a:t>
            </a:r>
            <a:r>
              <a:rPr lang="ru-RU" b="1" dirty="0" smtClean="0"/>
              <a:t> «</a:t>
            </a:r>
            <a:r>
              <a:rPr lang="ru-RU" b="1" dirty="0" err="1" smtClean="0"/>
              <a:t>ПряниковО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5" name="Рисунок 4" descr="пряничные дом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8286808" cy="5429288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554162"/>
            <a:ext cx="8634442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омики из деревни Пряников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8715435" cy="6215106"/>
          </a:xfrm>
        </p:spPr>
      </p:pic>
    </p:spTree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77318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Украшение пряничного домика</a:t>
            </a:r>
            <a:endParaRPr lang="ru-RU" dirty="0"/>
          </a:p>
        </p:txBody>
      </p:sp>
      <p:pic>
        <p:nvPicPr>
          <p:cNvPr id="4" name="Содержимое 3" descr="пряничный дом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3929090" cy="5429288"/>
          </a:xfrm>
        </p:spPr>
      </p:pic>
      <p:pic>
        <p:nvPicPr>
          <p:cNvPr id="5" name="Рисунок 4" descr="украшениеи пряничного доми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14422"/>
            <a:ext cx="4143404" cy="5357826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857</TotalTime>
  <Words>64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Изготовление     пряников    из     солёного       теста</vt:lpstr>
      <vt:lpstr>Слайд 3</vt:lpstr>
      <vt:lpstr>Слайд 4</vt:lpstr>
      <vt:lpstr>Детская фантазия из слоеного теста</vt:lpstr>
      <vt:lpstr>Роспись пряников из слолёного теста</vt:lpstr>
      <vt:lpstr>Создание дЕревни «ПряниковО»</vt:lpstr>
      <vt:lpstr>Слайд 8</vt:lpstr>
      <vt:lpstr>Украшение пряничного домика</vt:lpstr>
      <vt:lpstr>Роспись печатных пряников</vt:lpstr>
      <vt:lpstr>Роспись  вырезных рождетсвенских ПРЯНИКОВ</vt:lpstr>
      <vt:lpstr>Выставка  детского творчества</vt:lpstr>
      <vt:lpstr>Вот и сказочке конец….</vt:lpstr>
      <vt:lpstr>А КТО видел – молодец !!!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Средняя Гр</cp:lastModifiedBy>
  <cp:revision>101</cp:revision>
  <cp:lastPrinted>2013-11-19T16:27:34Z</cp:lastPrinted>
  <dcterms:created xsi:type="dcterms:W3CDTF">2013-11-18T15:32:40Z</dcterms:created>
  <dcterms:modified xsi:type="dcterms:W3CDTF">2019-04-29T15:04:12Z</dcterms:modified>
</cp:coreProperties>
</file>