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20" r:id="rId3"/>
    <p:sldMasterId id="2147483732" r:id="rId4"/>
    <p:sldMasterId id="2147483744" r:id="rId5"/>
  </p:sldMasterIdLst>
  <p:notesMasterIdLst>
    <p:notesMasterId r:id="rId17"/>
  </p:notesMasterIdLst>
  <p:sldIdLst>
    <p:sldId id="256" r:id="rId6"/>
    <p:sldId id="257" r:id="rId7"/>
    <p:sldId id="271" r:id="rId8"/>
    <p:sldId id="259" r:id="rId9"/>
    <p:sldId id="260" r:id="rId10"/>
    <p:sldId id="269" r:id="rId11"/>
    <p:sldId id="263" r:id="rId12"/>
    <p:sldId id="261" r:id="rId13"/>
    <p:sldId id="265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-113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1DEAB5-D5D7-41FE-9519-1525AF50E4E2}" type="doc">
      <dgm:prSet loTypeId="urn:microsoft.com/office/officeart/2005/8/layout/hierarchy3" loCatId="hierarchy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FEE602D-C08C-4DD6-BD2A-A7E977332ABF}">
      <dgm:prSet phldrT="[Текст]" custT="1"/>
      <dgm:spPr>
        <a:effectLst>
          <a:outerShdw blurRad="50800" dist="38100" dir="10800000" algn="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 стоит говорить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5F5F3D7-07E5-4D48-8627-0A0B6B0A9E82}" type="parTrans" cxnId="{C42DF6D2-FF38-4CDF-A83B-E77AF1ABEC1C}">
      <dgm:prSet/>
      <dgm:spPr/>
      <dgm:t>
        <a:bodyPr/>
        <a:lstStyle/>
        <a:p>
          <a:endParaRPr lang="ru-RU"/>
        </a:p>
      </dgm:t>
    </dgm:pt>
    <dgm:pt modelId="{56C3B760-03CF-41DC-AA0A-9F3853EF4AE8}" type="sibTrans" cxnId="{C42DF6D2-FF38-4CDF-A83B-E77AF1ABEC1C}">
      <dgm:prSet/>
      <dgm:spPr/>
      <dgm:t>
        <a:bodyPr/>
        <a:lstStyle/>
        <a:p>
          <a:endParaRPr lang="ru-RU"/>
        </a:p>
      </dgm:t>
    </dgm:pt>
    <dgm:pt modelId="{C7D98377-C2F1-4D44-B24E-440A6B5B2F0D}">
      <dgm:prSet phldrT="[Текст]" custT="1"/>
      <dgm:spPr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Тебе понравился детский сад?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2188844C-B1EA-4AC3-80B5-98ED1D24598B}" type="parTrans" cxnId="{C8703403-0A70-4768-857D-6A35CBA36A04}">
      <dgm:prSet/>
      <dgm:spPr/>
      <dgm:t>
        <a:bodyPr/>
        <a:lstStyle/>
        <a:p>
          <a:endParaRPr lang="ru-RU"/>
        </a:p>
      </dgm:t>
    </dgm:pt>
    <dgm:pt modelId="{59517ECD-667D-4F35-AB71-5CF18155D73C}" type="sibTrans" cxnId="{C8703403-0A70-4768-857D-6A35CBA36A04}">
      <dgm:prSet/>
      <dgm:spPr/>
      <dgm:t>
        <a:bodyPr/>
        <a:lstStyle/>
        <a:p>
          <a:endParaRPr lang="ru-RU"/>
        </a:p>
      </dgm:t>
    </dgm:pt>
    <dgm:pt modelId="{B372BE1F-F5D6-41FD-875F-48366D3961CE}">
      <dgm:prSet phldrT="[Текст]" custT="1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Придешь сюда еще?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A2AD548-927B-4BD5-873C-6B079836EEEF}" type="parTrans" cxnId="{E7EC233C-0E5E-43DB-BD77-F4D49230757F}">
      <dgm:prSet/>
      <dgm:spPr/>
      <dgm:t>
        <a:bodyPr/>
        <a:lstStyle/>
        <a:p>
          <a:endParaRPr lang="ru-RU"/>
        </a:p>
      </dgm:t>
    </dgm:pt>
    <dgm:pt modelId="{7EACB405-98A8-47BF-8A8D-E00DB04BC2BB}" type="sibTrans" cxnId="{E7EC233C-0E5E-43DB-BD77-F4D49230757F}">
      <dgm:prSet/>
      <dgm:spPr/>
      <dgm:t>
        <a:bodyPr/>
        <a:lstStyle/>
        <a:p>
          <a:endParaRPr lang="ru-RU"/>
        </a:p>
      </dgm:t>
    </dgm:pt>
    <dgm:pt modelId="{68FED055-A001-4083-A0A3-F0D986B3BB39}">
      <dgm:prSet phldrT="[Текст]" custT="1"/>
      <dgm:spPr>
        <a:effectLst>
          <a:outerShdw blurRad="50800" dist="38100" dir="13500000" algn="b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Лучше сказать </a:t>
          </a:r>
          <a:endParaRPr lang="ru-RU" sz="24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59AA5518-DEEC-4683-B291-7DCB5A22B6F2}" type="parTrans" cxnId="{A6909DA6-D9EF-4767-995C-0573E6F335A6}">
      <dgm:prSet/>
      <dgm:spPr/>
      <dgm:t>
        <a:bodyPr/>
        <a:lstStyle/>
        <a:p>
          <a:endParaRPr lang="ru-RU"/>
        </a:p>
      </dgm:t>
    </dgm:pt>
    <dgm:pt modelId="{7122FAED-19BD-4B3E-AED4-E333803062CF}" type="sibTrans" cxnId="{A6909DA6-D9EF-4767-995C-0573E6F335A6}">
      <dgm:prSet/>
      <dgm:spPr/>
      <dgm:t>
        <a:bodyPr/>
        <a:lstStyle/>
        <a:p>
          <a:endParaRPr lang="ru-RU"/>
        </a:p>
      </dgm:t>
    </dgm:pt>
    <dgm:pt modelId="{72043006-52C6-4928-932C-0DE7A39BA7B0}">
      <dgm:prSet phldrT="[Текст]" custT="1"/>
      <dgm:spPr>
        <a:ln>
          <a:solidFill>
            <a:schemeClr val="accent1"/>
          </a:solidFill>
        </a:ln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Что тебе понравилось больше всего?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06CA924F-E71C-4CB8-B0EE-9BD38FA6AB25}" type="parTrans" cxnId="{D0A8FE26-C468-4CE9-A138-5F49063855D3}">
      <dgm:prSet/>
      <dgm:spPr/>
      <dgm:t>
        <a:bodyPr/>
        <a:lstStyle/>
        <a:p>
          <a:endParaRPr lang="ru-RU"/>
        </a:p>
      </dgm:t>
    </dgm:pt>
    <dgm:pt modelId="{B8E8A7C0-E57C-4944-BBEF-BEC0AEA6DEAC}" type="sibTrans" cxnId="{D0A8FE26-C468-4CE9-A138-5F49063855D3}">
      <dgm:prSet/>
      <dgm:spPr/>
      <dgm:t>
        <a:bodyPr/>
        <a:lstStyle/>
        <a:p>
          <a:endParaRPr lang="ru-RU"/>
        </a:p>
      </dgm:t>
    </dgm:pt>
    <dgm:pt modelId="{049214A3-AA56-4799-B6CE-DBCB67766061}">
      <dgm:prSet phldrT="[Текст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Какую игрушку мы принесем сюда завтра?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6E0E381F-FF8B-4D91-A50E-2A9AED3269B5}" type="parTrans" cxnId="{1509F28A-D660-45B3-BDE7-FFC738ED7554}">
      <dgm:prSet/>
      <dgm:spPr/>
      <dgm:t>
        <a:bodyPr/>
        <a:lstStyle/>
        <a:p>
          <a:endParaRPr lang="ru-RU"/>
        </a:p>
      </dgm:t>
    </dgm:pt>
    <dgm:pt modelId="{1CB8A6A3-3D8F-40F4-A7D7-3B37C5F9B3EC}" type="sibTrans" cxnId="{1509F28A-D660-45B3-BDE7-FFC738ED7554}">
      <dgm:prSet/>
      <dgm:spPr/>
      <dgm:t>
        <a:bodyPr/>
        <a:lstStyle/>
        <a:p>
          <a:endParaRPr lang="ru-RU"/>
        </a:p>
      </dgm:t>
    </dgm:pt>
    <dgm:pt modelId="{6E224292-9F46-4B29-A06F-BABD671CAFEA}">
      <dgm:prSet phldrT="[Текст]" custT="1"/>
      <dgm:spPr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Тебя обижали</a:t>
          </a:r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18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03827F-C587-4E7D-BC09-CAEEC46C2405}" type="parTrans" cxnId="{E3C0BC2D-7308-4CB1-8D93-17AF849E89AB}">
      <dgm:prSet/>
      <dgm:spPr/>
      <dgm:t>
        <a:bodyPr/>
        <a:lstStyle/>
        <a:p>
          <a:endParaRPr lang="ru-RU"/>
        </a:p>
      </dgm:t>
    </dgm:pt>
    <dgm:pt modelId="{918D72AC-7D5A-47DC-ABF2-DBE002555D27}" type="sibTrans" cxnId="{E3C0BC2D-7308-4CB1-8D93-17AF849E89AB}">
      <dgm:prSet/>
      <dgm:spPr/>
      <dgm:t>
        <a:bodyPr/>
        <a:lstStyle/>
        <a:p>
          <a:endParaRPr lang="ru-RU"/>
        </a:p>
      </dgm:t>
    </dgm:pt>
    <dgm:pt modelId="{148A4B67-4F31-44F2-BF7C-0ED3B13390DF}">
      <dgm:prSet phldrT="[Текст]" custT="1"/>
      <dgm:spPr>
        <a:ln>
          <a:solidFill>
            <a:schemeClr val="accent1"/>
          </a:solidFill>
        </a:ln>
        <a:effectLst>
          <a:glow rad="1397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Тебе наверное было плохо и тоскливо</a:t>
          </a:r>
          <a:r>
            <a:rPr lang="ru-RU" sz="12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1200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DFFA4DD-3C84-45C4-9997-ED0C7396DCEF}" type="parTrans" cxnId="{80C106C6-7574-4C19-B2A3-E655F66FBEED}">
      <dgm:prSet/>
      <dgm:spPr/>
      <dgm:t>
        <a:bodyPr/>
        <a:lstStyle/>
        <a:p>
          <a:endParaRPr lang="ru-RU"/>
        </a:p>
      </dgm:t>
    </dgm:pt>
    <dgm:pt modelId="{7F8235C3-6ADD-43A3-A25B-7FB4476A6011}" type="sibTrans" cxnId="{80C106C6-7574-4C19-B2A3-E655F66FBEED}">
      <dgm:prSet/>
      <dgm:spPr/>
      <dgm:t>
        <a:bodyPr/>
        <a:lstStyle/>
        <a:p>
          <a:endParaRPr lang="ru-RU"/>
        </a:p>
      </dgm:t>
    </dgm:pt>
    <dgm:pt modelId="{5956126A-D329-417B-9407-A5C5B7F95A7D}">
      <dgm:prSet phldrT="[Текст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 обещала прийти после того как ты покушаешь и пришла!</a:t>
          </a:r>
          <a:endParaRPr lang="ru-RU" sz="1800" i="1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9CC160D2-A4D7-43D4-AF5B-3B3FAD8D5A2F}" type="parTrans" cxnId="{828BB211-E862-40F9-ABBE-DC8D41AEFE96}">
      <dgm:prSet/>
      <dgm:spPr/>
      <dgm:t>
        <a:bodyPr/>
        <a:lstStyle/>
        <a:p>
          <a:endParaRPr lang="ru-RU"/>
        </a:p>
      </dgm:t>
    </dgm:pt>
    <dgm:pt modelId="{9C9C7EF0-6EBC-47C6-B278-42D2891A3D6A}" type="sibTrans" cxnId="{828BB211-E862-40F9-ABBE-DC8D41AEFE96}">
      <dgm:prSet/>
      <dgm:spPr/>
      <dgm:t>
        <a:bodyPr/>
        <a:lstStyle/>
        <a:p>
          <a:endParaRPr lang="ru-RU"/>
        </a:p>
      </dgm:t>
    </dgm:pt>
    <dgm:pt modelId="{1D33D23B-1686-4E67-B74F-E7B3C4664A08}">
      <dgm:prSet phldrT="[Текст]" custT="1"/>
      <dgm:spPr>
        <a:effectLst>
          <a:glow rad="139700">
            <a:schemeClr val="accent6">
              <a:satMod val="175000"/>
              <a:alpha val="40000"/>
            </a:schemeClr>
          </a:glow>
        </a:effectLst>
      </dgm:spPr>
      <dgm:t>
        <a:bodyPr/>
        <a:lstStyle/>
        <a:p>
          <a:r>
            <a:rPr lang="ru-RU" sz="1800" b="0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Как здорово, теперь ты как папа и мама тоже ходишь на работу. Ты у меня совсем взрослый!</a:t>
          </a:r>
          <a:endParaRPr lang="ru-RU" sz="1800" b="0" i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78868774-E55B-4605-A637-4C18E4522294}" type="parTrans" cxnId="{5F531229-7DEB-4E1B-A6E2-E3EA47DB2E0B}">
      <dgm:prSet/>
      <dgm:spPr/>
      <dgm:t>
        <a:bodyPr/>
        <a:lstStyle/>
        <a:p>
          <a:endParaRPr lang="ru-RU"/>
        </a:p>
      </dgm:t>
    </dgm:pt>
    <dgm:pt modelId="{7BA9FCB0-74A5-4303-A9D5-4F8EBB00AB95}" type="sibTrans" cxnId="{5F531229-7DEB-4E1B-A6E2-E3EA47DB2E0B}">
      <dgm:prSet/>
      <dgm:spPr/>
      <dgm:t>
        <a:bodyPr/>
        <a:lstStyle/>
        <a:p>
          <a:endParaRPr lang="ru-RU"/>
        </a:p>
      </dgm:t>
    </dgm:pt>
    <dgm:pt modelId="{B4562C26-1B2F-44A3-9B89-A6C234D966EB}" type="pres">
      <dgm:prSet presAssocID="{131DEAB5-D5D7-41FE-9519-1525AF50E4E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6C63CD-FFC7-442F-A86A-C2500E57374A}" type="pres">
      <dgm:prSet presAssocID="{9FEE602D-C08C-4DD6-BD2A-A7E977332ABF}" presName="root" presStyleCnt="0"/>
      <dgm:spPr/>
    </dgm:pt>
    <dgm:pt modelId="{00D6BA84-D321-4625-8101-5F2EDA17487D}" type="pres">
      <dgm:prSet presAssocID="{9FEE602D-C08C-4DD6-BD2A-A7E977332ABF}" presName="rootComposite" presStyleCnt="0"/>
      <dgm:spPr/>
    </dgm:pt>
    <dgm:pt modelId="{234EAEE1-9AE7-41DD-81BE-326589560968}" type="pres">
      <dgm:prSet presAssocID="{9FEE602D-C08C-4DD6-BD2A-A7E977332ABF}" presName="rootText" presStyleLbl="node1" presStyleIdx="0" presStyleCnt="2"/>
      <dgm:spPr/>
      <dgm:t>
        <a:bodyPr/>
        <a:lstStyle/>
        <a:p>
          <a:endParaRPr lang="ru-RU"/>
        </a:p>
      </dgm:t>
    </dgm:pt>
    <dgm:pt modelId="{E1247790-DBA8-4DA0-ABBD-B45E6A1439E1}" type="pres">
      <dgm:prSet presAssocID="{9FEE602D-C08C-4DD6-BD2A-A7E977332ABF}" presName="rootConnector" presStyleLbl="node1" presStyleIdx="0" presStyleCnt="2"/>
      <dgm:spPr/>
      <dgm:t>
        <a:bodyPr/>
        <a:lstStyle/>
        <a:p>
          <a:endParaRPr lang="ru-RU"/>
        </a:p>
      </dgm:t>
    </dgm:pt>
    <dgm:pt modelId="{980B16B4-90BC-4D64-B768-E7C1BFAD228A}" type="pres">
      <dgm:prSet presAssocID="{9FEE602D-C08C-4DD6-BD2A-A7E977332ABF}" presName="childShape" presStyleCnt="0"/>
      <dgm:spPr/>
    </dgm:pt>
    <dgm:pt modelId="{360B5A7C-E912-4371-AC58-F5E868714C7D}" type="pres">
      <dgm:prSet presAssocID="{2188844C-B1EA-4AC3-80B5-98ED1D24598B}" presName="Name13" presStyleLbl="parChTrans1D2" presStyleIdx="0" presStyleCnt="8"/>
      <dgm:spPr/>
      <dgm:t>
        <a:bodyPr/>
        <a:lstStyle/>
        <a:p>
          <a:endParaRPr lang="ru-RU"/>
        </a:p>
      </dgm:t>
    </dgm:pt>
    <dgm:pt modelId="{1766235D-6407-4CE3-80AD-A2FF82D1225E}" type="pres">
      <dgm:prSet presAssocID="{C7D98377-C2F1-4D44-B24E-440A6B5B2F0D}" presName="childText" presStyleLbl="bgAcc1" presStyleIdx="0" presStyleCnt="8" custScaleY="971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E22777-D8BC-41DC-93FE-77CE98B02C32}" type="pres">
      <dgm:prSet presAssocID="{6A2AD548-927B-4BD5-873C-6B079836EEEF}" presName="Name13" presStyleLbl="parChTrans1D2" presStyleIdx="1" presStyleCnt="8"/>
      <dgm:spPr/>
      <dgm:t>
        <a:bodyPr/>
        <a:lstStyle/>
        <a:p>
          <a:endParaRPr lang="ru-RU"/>
        </a:p>
      </dgm:t>
    </dgm:pt>
    <dgm:pt modelId="{B0871F11-B0AC-47D2-99FA-644D46E9B087}" type="pres">
      <dgm:prSet presAssocID="{B372BE1F-F5D6-41FD-875F-48366D3961CE}" presName="childText" presStyleLbl="bgAcc1" presStyleIdx="1" presStyleCnt="8" custLinFactNeighborX="847" custLinFactNeighborY="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49EEA6-BADF-4D70-8C9C-F5287D94A9E4}" type="pres">
      <dgm:prSet presAssocID="{E903827F-C587-4E7D-BC09-CAEEC46C2405}" presName="Name13" presStyleLbl="parChTrans1D2" presStyleIdx="2" presStyleCnt="8"/>
      <dgm:spPr/>
      <dgm:t>
        <a:bodyPr/>
        <a:lstStyle/>
        <a:p>
          <a:endParaRPr lang="ru-RU"/>
        </a:p>
      </dgm:t>
    </dgm:pt>
    <dgm:pt modelId="{98FE0DE5-D163-4A37-92C1-B009CD9BE4A7}" type="pres">
      <dgm:prSet presAssocID="{6E224292-9F46-4B29-A06F-BABD671CAFEA}" presName="childText" presStyleLbl="bgAcc1" presStyleIdx="2" presStyleCnt="8" custLinFactNeighborX="847" custLinFactNeighborY="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39BF69-4F9C-4A90-8443-C75C0199EC07}" type="pres">
      <dgm:prSet presAssocID="{0DFFA4DD-3C84-45C4-9997-ED0C7396DCEF}" presName="Name13" presStyleLbl="parChTrans1D2" presStyleIdx="3" presStyleCnt="8"/>
      <dgm:spPr/>
      <dgm:t>
        <a:bodyPr/>
        <a:lstStyle/>
        <a:p>
          <a:endParaRPr lang="ru-RU"/>
        </a:p>
      </dgm:t>
    </dgm:pt>
    <dgm:pt modelId="{191DBD66-25DB-419F-8C4F-E5F961D71E9B}" type="pres">
      <dgm:prSet presAssocID="{148A4B67-4F31-44F2-BF7C-0ED3B13390DF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AE1D5-91D3-4D62-8510-E72CFFACA09C}" type="pres">
      <dgm:prSet presAssocID="{68FED055-A001-4083-A0A3-F0D986B3BB39}" presName="root" presStyleCnt="0"/>
      <dgm:spPr/>
    </dgm:pt>
    <dgm:pt modelId="{90956E74-039C-4015-8A13-2DE40E93760C}" type="pres">
      <dgm:prSet presAssocID="{68FED055-A001-4083-A0A3-F0D986B3BB39}" presName="rootComposite" presStyleCnt="0"/>
      <dgm:spPr/>
    </dgm:pt>
    <dgm:pt modelId="{FF568D48-8AE5-4A63-9943-04965995D035}" type="pres">
      <dgm:prSet presAssocID="{68FED055-A001-4083-A0A3-F0D986B3BB39}" presName="rootText" presStyleLbl="node1" presStyleIdx="1" presStyleCnt="2" custScaleX="99810"/>
      <dgm:spPr/>
      <dgm:t>
        <a:bodyPr/>
        <a:lstStyle/>
        <a:p>
          <a:endParaRPr lang="ru-RU"/>
        </a:p>
      </dgm:t>
    </dgm:pt>
    <dgm:pt modelId="{B29255F6-FECF-4F6C-8F4C-963943DB103B}" type="pres">
      <dgm:prSet presAssocID="{68FED055-A001-4083-A0A3-F0D986B3BB39}" presName="rootConnector" presStyleLbl="node1" presStyleIdx="1" presStyleCnt="2"/>
      <dgm:spPr/>
      <dgm:t>
        <a:bodyPr/>
        <a:lstStyle/>
        <a:p>
          <a:endParaRPr lang="ru-RU"/>
        </a:p>
      </dgm:t>
    </dgm:pt>
    <dgm:pt modelId="{3938D9C0-8E11-4D1C-88A2-1B4BE18861BE}" type="pres">
      <dgm:prSet presAssocID="{68FED055-A001-4083-A0A3-F0D986B3BB39}" presName="childShape" presStyleCnt="0"/>
      <dgm:spPr/>
    </dgm:pt>
    <dgm:pt modelId="{524E4CCB-5580-4DB6-8A42-B849C0DB736A}" type="pres">
      <dgm:prSet presAssocID="{06CA924F-E71C-4CB8-B0EE-9BD38FA6AB25}" presName="Name13" presStyleLbl="parChTrans1D2" presStyleIdx="4" presStyleCnt="8"/>
      <dgm:spPr/>
      <dgm:t>
        <a:bodyPr/>
        <a:lstStyle/>
        <a:p>
          <a:endParaRPr lang="ru-RU"/>
        </a:p>
      </dgm:t>
    </dgm:pt>
    <dgm:pt modelId="{77223E21-8C3B-4F36-A985-43ACA018F702}" type="pres">
      <dgm:prSet presAssocID="{72043006-52C6-4928-932C-0DE7A39BA7B0}" presName="childText" presStyleLbl="bg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359041-06B6-49ED-8A0B-85C91D4152A1}" type="pres">
      <dgm:prSet presAssocID="{6E0E381F-FF8B-4D91-A50E-2A9AED3269B5}" presName="Name13" presStyleLbl="parChTrans1D2" presStyleIdx="5" presStyleCnt="8"/>
      <dgm:spPr/>
      <dgm:t>
        <a:bodyPr/>
        <a:lstStyle/>
        <a:p>
          <a:endParaRPr lang="ru-RU"/>
        </a:p>
      </dgm:t>
    </dgm:pt>
    <dgm:pt modelId="{A70BC850-ECB4-4FA5-B137-B41F828F6170}" type="pres">
      <dgm:prSet presAssocID="{049214A3-AA56-4799-B6CE-DBCB67766061}" presName="childText" presStyleLbl="bg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0C51B0-5E88-4C24-9FE8-B20F5883BE16}" type="pres">
      <dgm:prSet presAssocID="{9CC160D2-A4D7-43D4-AF5B-3B3FAD8D5A2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BFBDD55C-4B7C-4D12-A53F-D0F415A3C29A}" type="pres">
      <dgm:prSet presAssocID="{5956126A-D329-417B-9407-A5C5B7F95A7D}" presName="childText" presStyleLbl="bgAcc1" presStyleIdx="6" presStyleCnt="8" custScaleX="1489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600122-1CE8-43B8-8993-26CA3E384F78}" type="pres">
      <dgm:prSet presAssocID="{78868774-E55B-4605-A637-4C18E4522294}" presName="Name13" presStyleLbl="parChTrans1D2" presStyleIdx="7" presStyleCnt="8"/>
      <dgm:spPr/>
      <dgm:t>
        <a:bodyPr/>
        <a:lstStyle/>
        <a:p>
          <a:endParaRPr lang="ru-RU"/>
        </a:p>
      </dgm:t>
    </dgm:pt>
    <dgm:pt modelId="{1ED7453A-67E8-409C-A38D-BBC9EFCDDFE7}" type="pres">
      <dgm:prSet presAssocID="{1D33D23B-1686-4E67-B74F-E7B3C4664A08}" presName="childText" presStyleLbl="bgAcc1" presStyleIdx="7" presStyleCnt="8" custScaleX="167582" custLinFactNeighborX="-847" custLinFactNeighborY="-13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29B1554-033B-4ACB-A250-5A44F1F90BD3}" type="presOf" srcId="{68FED055-A001-4083-A0A3-F0D986B3BB39}" destId="{FF568D48-8AE5-4A63-9943-04965995D035}" srcOrd="0" destOrd="0" presId="urn:microsoft.com/office/officeart/2005/8/layout/hierarchy3"/>
    <dgm:cxn modelId="{4CC2A42E-74CD-4D62-9F33-0070DC4FDAC4}" type="presOf" srcId="{06CA924F-E71C-4CB8-B0EE-9BD38FA6AB25}" destId="{524E4CCB-5580-4DB6-8A42-B849C0DB736A}" srcOrd="0" destOrd="0" presId="urn:microsoft.com/office/officeart/2005/8/layout/hierarchy3"/>
    <dgm:cxn modelId="{828BB211-E862-40F9-ABBE-DC8D41AEFE96}" srcId="{68FED055-A001-4083-A0A3-F0D986B3BB39}" destId="{5956126A-D329-417B-9407-A5C5B7F95A7D}" srcOrd="2" destOrd="0" parTransId="{9CC160D2-A4D7-43D4-AF5B-3B3FAD8D5A2F}" sibTransId="{9C9C7EF0-6EBC-47C6-B278-42D2891A3D6A}"/>
    <dgm:cxn modelId="{80C106C6-7574-4C19-B2A3-E655F66FBEED}" srcId="{9FEE602D-C08C-4DD6-BD2A-A7E977332ABF}" destId="{148A4B67-4F31-44F2-BF7C-0ED3B13390DF}" srcOrd="3" destOrd="0" parTransId="{0DFFA4DD-3C84-45C4-9997-ED0C7396DCEF}" sibTransId="{7F8235C3-6ADD-43A3-A25B-7FB4476A6011}"/>
    <dgm:cxn modelId="{002154AE-CDA3-464E-A43B-C59B0FEB3E30}" type="presOf" srcId="{5956126A-D329-417B-9407-A5C5B7F95A7D}" destId="{BFBDD55C-4B7C-4D12-A53F-D0F415A3C29A}" srcOrd="0" destOrd="0" presId="urn:microsoft.com/office/officeart/2005/8/layout/hierarchy3"/>
    <dgm:cxn modelId="{52F6428A-226D-4B5F-9745-38978D68129B}" type="presOf" srcId="{72043006-52C6-4928-932C-0DE7A39BA7B0}" destId="{77223E21-8C3B-4F36-A985-43ACA018F702}" srcOrd="0" destOrd="0" presId="urn:microsoft.com/office/officeart/2005/8/layout/hierarchy3"/>
    <dgm:cxn modelId="{93FECA9E-BA5B-4D1D-9159-4079086286C3}" type="presOf" srcId="{C7D98377-C2F1-4D44-B24E-440A6B5B2F0D}" destId="{1766235D-6407-4CE3-80AD-A2FF82D1225E}" srcOrd="0" destOrd="0" presId="urn:microsoft.com/office/officeart/2005/8/layout/hierarchy3"/>
    <dgm:cxn modelId="{EC4DF33C-D802-4BC2-B042-AC126991982B}" type="presOf" srcId="{9FEE602D-C08C-4DD6-BD2A-A7E977332ABF}" destId="{234EAEE1-9AE7-41DD-81BE-326589560968}" srcOrd="0" destOrd="0" presId="urn:microsoft.com/office/officeart/2005/8/layout/hierarchy3"/>
    <dgm:cxn modelId="{389D76BB-1D82-463B-870E-7147E68B208C}" type="presOf" srcId="{131DEAB5-D5D7-41FE-9519-1525AF50E4E2}" destId="{B4562C26-1B2F-44A3-9B89-A6C234D966EB}" srcOrd="0" destOrd="0" presId="urn:microsoft.com/office/officeart/2005/8/layout/hierarchy3"/>
    <dgm:cxn modelId="{A06F4277-F5D2-4142-8AA5-8D8B6CC5BC9C}" type="presOf" srcId="{9CC160D2-A4D7-43D4-AF5B-3B3FAD8D5A2F}" destId="{1D0C51B0-5E88-4C24-9FE8-B20F5883BE16}" srcOrd="0" destOrd="0" presId="urn:microsoft.com/office/officeart/2005/8/layout/hierarchy3"/>
    <dgm:cxn modelId="{3A23B6E2-FBF7-4DE6-B5BA-0A615E653AEF}" type="presOf" srcId="{B372BE1F-F5D6-41FD-875F-48366D3961CE}" destId="{B0871F11-B0AC-47D2-99FA-644D46E9B087}" srcOrd="0" destOrd="0" presId="urn:microsoft.com/office/officeart/2005/8/layout/hierarchy3"/>
    <dgm:cxn modelId="{5F531229-7DEB-4E1B-A6E2-E3EA47DB2E0B}" srcId="{68FED055-A001-4083-A0A3-F0D986B3BB39}" destId="{1D33D23B-1686-4E67-B74F-E7B3C4664A08}" srcOrd="3" destOrd="0" parTransId="{78868774-E55B-4605-A637-4C18E4522294}" sibTransId="{7BA9FCB0-74A5-4303-A9D5-4F8EBB00AB95}"/>
    <dgm:cxn modelId="{E3C6406B-FB97-4EAE-B76F-489CFAE2E8F9}" type="presOf" srcId="{E903827F-C587-4E7D-BC09-CAEEC46C2405}" destId="{DD49EEA6-BADF-4D70-8C9C-F5287D94A9E4}" srcOrd="0" destOrd="0" presId="urn:microsoft.com/office/officeart/2005/8/layout/hierarchy3"/>
    <dgm:cxn modelId="{4EA10EA3-1AAF-42AF-83DB-64793C94B542}" type="presOf" srcId="{9FEE602D-C08C-4DD6-BD2A-A7E977332ABF}" destId="{E1247790-DBA8-4DA0-ABBD-B45E6A1439E1}" srcOrd="1" destOrd="0" presId="urn:microsoft.com/office/officeart/2005/8/layout/hierarchy3"/>
    <dgm:cxn modelId="{1509F28A-D660-45B3-BDE7-FFC738ED7554}" srcId="{68FED055-A001-4083-A0A3-F0D986B3BB39}" destId="{049214A3-AA56-4799-B6CE-DBCB67766061}" srcOrd="1" destOrd="0" parTransId="{6E0E381F-FF8B-4D91-A50E-2A9AED3269B5}" sibTransId="{1CB8A6A3-3D8F-40F4-A7D7-3B37C5F9B3EC}"/>
    <dgm:cxn modelId="{92E1EB2D-1D7F-4D99-B04D-BE9EBF427CBE}" type="presOf" srcId="{049214A3-AA56-4799-B6CE-DBCB67766061}" destId="{A70BC850-ECB4-4FA5-B137-B41F828F6170}" srcOrd="0" destOrd="0" presId="urn:microsoft.com/office/officeart/2005/8/layout/hierarchy3"/>
    <dgm:cxn modelId="{D0A8FE26-C468-4CE9-A138-5F49063855D3}" srcId="{68FED055-A001-4083-A0A3-F0D986B3BB39}" destId="{72043006-52C6-4928-932C-0DE7A39BA7B0}" srcOrd="0" destOrd="0" parTransId="{06CA924F-E71C-4CB8-B0EE-9BD38FA6AB25}" sibTransId="{B8E8A7C0-E57C-4944-BBEF-BEC0AEA6DEAC}"/>
    <dgm:cxn modelId="{AA45C457-2DF2-402F-B563-5EE7258C8B60}" type="presOf" srcId="{78868774-E55B-4605-A637-4C18E4522294}" destId="{96600122-1CE8-43B8-8993-26CA3E384F78}" srcOrd="0" destOrd="0" presId="urn:microsoft.com/office/officeart/2005/8/layout/hierarchy3"/>
    <dgm:cxn modelId="{A6909DA6-D9EF-4767-995C-0573E6F335A6}" srcId="{131DEAB5-D5D7-41FE-9519-1525AF50E4E2}" destId="{68FED055-A001-4083-A0A3-F0D986B3BB39}" srcOrd="1" destOrd="0" parTransId="{59AA5518-DEEC-4683-B291-7DCB5A22B6F2}" sibTransId="{7122FAED-19BD-4B3E-AED4-E333803062CF}"/>
    <dgm:cxn modelId="{3D5AEA3E-6A83-42AD-8FED-2EE45C308E6D}" type="presOf" srcId="{68FED055-A001-4083-A0A3-F0D986B3BB39}" destId="{B29255F6-FECF-4F6C-8F4C-963943DB103B}" srcOrd="1" destOrd="0" presId="urn:microsoft.com/office/officeart/2005/8/layout/hierarchy3"/>
    <dgm:cxn modelId="{14647A40-2C0F-49F8-8ABB-7E917560EB29}" type="presOf" srcId="{6A2AD548-927B-4BD5-873C-6B079836EEEF}" destId="{5EE22777-D8BC-41DC-93FE-77CE98B02C32}" srcOrd="0" destOrd="0" presId="urn:microsoft.com/office/officeart/2005/8/layout/hierarchy3"/>
    <dgm:cxn modelId="{E7EC233C-0E5E-43DB-BD77-F4D49230757F}" srcId="{9FEE602D-C08C-4DD6-BD2A-A7E977332ABF}" destId="{B372BE1F-F5D6-41FD-875F-48366D3961CE}" srcOrd="1" destOrd="0" parTransId="{6A2AD548-927B-4BD5-873C-6B079836EEEF}" sibTransId="{7EACB405-98A8-47BF-8A8D-E00DB04BC2BB}"/>
    <dgm:cxn modelId="{8B4430A0-100E-455E-8CF7-CFA4A84FE53B}" type="presOf" srcId="{2188844C-B1EA-4AC3-80B5-98ED1D24598B}" destId="{360B5A7C-E912-4371-AC58-F5E868714C7D}" srcOrd="0" destOrd="0" presId="urn:microsoft.com/office/officeart/2005/8/layout/hierarchy3"/>
    <dgm:cxn modelId="{C42DF6D2-FF38-4CDF-A83B-E77AF1ABEC1C}" srcId="{131DEAB5-D5D7-41FE-9519-1525AF50E4E2}" destId="{9FEE602D-C08C-4DD6-BD2A-A7E977332ABF}" srcOrd="0" destOrd="0" parTransId="{C5F5F3D7-07E5-4D48-8627-0A0B6B0A9E82}" sibTransId="{56C3B760-03CF-41DC-AA0A-9F3853EF4AE8}"/>
    <dgm:cxn modelId="{E772D701-9A20-471E-BEA7-EDAF2952F50C}" type="presOf" srcId="{0DFFA4DD-3C84-45C4-9997-ED0C7396DCEF}" destId="{1139BF69-4F9C-4A90-8443-C75C0199EC07}" srcOrd="0" destOrd="0" presId="urn:microsoft.com/office/officeart/2005/8/layout/hierarchy3"/>
    <dgm:cxn modelId="{16E6945D-5C2A-4E1D-98F8-C848B08B1C45}" type="presOf" srcId="{6E224292-9F46-4B29-A06F-BABD671CAFEA}" destId="{98FE0DE5-D163-4A37-92C1-B009CD9BE4A7}" srcOrd="0" destOrd="0" presId="urn:microsoft.com/office/officeart/2005/8/layout/hierarchy3"/>
    <dgm:cxn modelId="{C8703403-0A70-4768-857D-6A35CBA36A04}" srcId="{9FEE602D-C08C-4DD6-BD2A-A7E977332ABF}" destId="{C7D98377-C2F1-4D44-B24E-440A6B5B2F0D}" srcOrd="0" destOrd="0" parTransId="{2188844C-B1EA-4AC3-80B5-98ED1D24598B}" sibTransId="{59517ECD-667D-4F35-AB71-5CF18155D73C}"/>
    <dgm:cxn modelId="{EC3AE61E-0F38-4D9D-9AB0-66E9C2C1CB9D}" type="presOf" srcId="{6E0E381F-FF8B-4D91-A50E-2A9AED3269B5}" destId="{CC359041-06B6-49ED-8A0B-85C91D4152A1}" srcOrd="0" destOrd="0" presId="urn:microsoft.com/office/officeart/2005/8/layout/hierarchy3"/>
    <dgm:cxn modelId="{E3C0BC2D-7308-4CB1-8D93-17AF849E89AB}" srcId="{9FEE602D-C08C-4DD6-BD2A-A7E977332ABF}" destId="{6E224292-9F46-4B29-A06F-BABD671CAFEA}" srcOrd="2" destOrd="0" parTransId="{E903827F-C587-4E7D-BC09-CAEEC46C2405}" sibTransId="{918D72AC-7D5A-47DC-ABF2-DBE002555D27}"/>
    <dgm:cxn modelId="{1542E864-AE1E-4002-9C60-CFF0DE4C4981}" type="presOf" srcId="{1D33D23B-1686-4E67-B74F-E7B3C4664A08}" destId="{1ED7453A-67E8-409C-A38D-BBC9EFCDDFE7}" srcOrd="0" destOrd="0" presId="urn:microsoft.com/office/officeart/2005/8/layout/hierarchy3"/>
    <dgm:cxn modelId="{36D1C5A7-F907-4371-98A9-BD822F814BF1}" type="presOf" srcId="{148A4B67-4F31-44F2-BF7C-0ED3B13390DF}" destId="{191DBD66-25DB-419F-8C4F-E5F961D71E9B}" srcOrd="0" destOrd="0" presId="urn:microsoft.com/office/officeart/2005/8/layout/hierarchy3"/>
    <dgm:cxn modelId="{FD04D514-BC06-4735-AAFA-6A7E5FF0849B}" type="presParOf" srcId="{B4562C26-1B2F-44A3-9B89-A6C234D966EB}" destId="{B76C63CD-FFC7-442F-A86A-C2500E57374A}" srcOrd="0" destOrd="0" presId="urn:microsoft.com/office/officeart/2005/8/layout/hierarchy3"/>
    <dgm:cxn modelId="{8579DF7F-79DF-41CE-A849-F0D68537888A}" type="presParOf" srcId="{B76C63CD-FFC7-442F-A86A-C2500E57374A}" destId="{00D6BA84-D321-4625-8101-5F2EDA17487D}" srcOrd="0" destOrd="0" presId="urn:microsoft.com/office/officeart/2005/8/layout/hierarchy3"/>
    <dgm:cxn modelId="{0B791513-233F-4184-B94A-621843FEFDFF}" type="presParOf" srcId="{00D6BA84-D321-4625-8101-5F2EDA17487D}" destId="{234EAEE1-9AE7-41DD-81BE-326589560968}" srcOrd="0" destOrd="0" presId="urn:microsoft.com/office/officeart/2005/8/layout/hierarchy3"/>
    <dgm:cxn modelId="{C4A49721-FC1E-4615-BCA6-1B39D53505BF}" type="presParOf" srcId="{00D6BA84-D321-4625-8101-5F2EDA17487D}" destId="{E1247790-DBA8-4DA0-ABBD-B45E6A1439E1}" srcOrd="1" destOrd="0" presId="urn:microsoft.com/office/officeart/2005/8/layout/hierarchy3"/>
    <dgm:cxn modelId="{F6290BC7-8CA5-4BE8-BBB3-C3973EC12B2F}" type="presParOf" srcId="{B76C63CD-FFC7-442F-A86A-C2500E57374A}" destId="{980B16B4-90BC-4D64-B768-E7C1BFAD228A}" srcOrd="1" destOrd="0" presId="urn:microsoft.com/office/officeart/2005/8/layout/hierarchy3"/>
    <dgm:cxn modelId="{2815D662-EE61-4B41-B986-59E1179021A1}" type="presParOf" srcId="{980B16B4-90BC-4D64-B768-E7C1BFAD228A}" destId="{360B5A7C-E912-4371-AC58-F5E868714C7D}" srcOrd="0" destOrd="0" presId="urn:microsoft.com/office/officeart/2005/8/layout/hierarchy3"/>
    <dgm:cxn modelId="{B3CE6381-6569-4C6A-B167-0E378CA969B0}" type="presParOf" srcId="{980B16B4-90BC-4D64-B768-E7C1BFAD228A}" destId="{1766235D-6407-4CE3-80AD-A2FF82D1225E}" srcOrd="1" destOrd="0" presId="urn:microsoft.com/office/officeart/2005/8/layout/hierarchy3"/>
    <dgm:cxn modelId="{9963BFCE-F2B6-4862-BE7C-870FC7C70491}" type="presParOf" srcId="{980B16B4-90BC-4D64-B768-E7C1BFAD228A}" destId="{5EE22777-D8BC-41DC-93FE-77CE98B02C32}" srcOrd="2" destOrd="0" presId="urn:microsoft.com/office/officeart/2005/8/layout/hierarchy3"/>
    <dgm:cxn modelId="{08893476-D361-4C93-9EB8-3F6ED7D7F5AD}" type="presParOf" srcId="{980B16B4-90BC-4D64-B768-E7C1BFAD228A}" destId="{B0871F11-B0AC-47D2-99FA-644D46E9B087}" srcOrd="3" destOrd="0" presId="urn:microsoft.com/office/officeart/2005/8/layout/hierarchy3"/>
    <dgm:cxn modelId="{1C4CA023-693C-4832-BC38-C02ECC74D516}" type="presParOf" srcId="{980B16B4-90BC-4D64-B768-E7C1BFAD228A}" destId="{DD49EEA6-BADF-4D70-8C9C-F5287D94A9E4}" srcOrd="4" destOrd="0" presId="urn:microsoft.com/office/officeart/2005/8/layout/hierarchy3"/>
    <dgm:cxn modelId="{A6365BBE-9C6B-4E4B-80A5-0BC06E85D57E}" type="presParOf" srcId="{980B16B4-90BC-4D64-B768-E7C1BFAD228A}" destId="{98FE0DE5-D163-4A37-92C1-B009CD9BE4A7}" srcOrd="5" destOrd="0" presId="urn:microsoft.com/office/officeart/2005/8/layout/hierarchy3"/>
    <dgm:cxn modelId="{2F75F957-D855-468A-BB60-07911CDA554B}" type="presParOf" srcId="{980B16B4-90BC-4D64-B768-E7C1BFAD228A}" destId="{1139BF69-4F9C-4A90-8443-C75C0199EC07}" srcOrd="6" destOrd="0" presId="urn:microsoft.com/office/officeart/2005/8/layout/hierarchy3"/>
    <dgm:cxn modelId="{DB6D8AC3-04ED-45B4-848F-394E3CCB55E4}" type="presParOf" srcId="{980B16B4-90BC-4D64-B768-E7C1BFAD228A}" destId="{191DBD66-25DB-419F-8C4F-E5F961D71E9B}" srcOrd="7" destOrd="0" presId="urn:microsoft.com/office/officeart/2005/8/layout/hierarchy3"/>
    <dgm:cxn modelId="{B272411C-EF80-4391-9217-3F4B73621721}" type="presParOf" srcId="{B4562C26-1B2F-44A3-9B89-A6C234D966EB}" destId="{42DAE1D5-91D3-4D62-8510-E72CFFACA09C}" srcOrd="1" destOrd="0" presId="urn:microsoft.com/office/officeart/2005/8/layout/hierarchy3"/>
    <dgm:cxn modelId="{55A7B2B8-B1A4-4E8A-87C7-736D75AA15DF}" type="presParOf" srcId="{42DAE1D5-91D3-4D62-8510-E72CFFACA09C}" destId="{90956E74-039C-4015-8A13-2DE40E93760C}" srcOrd="0" destOrd="0" presId="urn:microsoft.com/office/officeart/2005/8/layout/hierarchy3"/>
    <dgm:cxn modelId="{672FBF47-7092-456B-A957-499D5974A254}" type="presParOf" srcId="{90956E74-039C-4015-8A13-2DE40E93760C}" destId="{FF568D48-8AE5-4A63-9943-04965995D035}" srcOrd="0" destOrd="0" presId="urn:microsoft.com/office/officeart/2005/8/layout/hierarchy3"/>
    <dgm:cxn modelId="{2FDB248E-7F9C-471D-B215-538E5CB155B4}" type="presParOf" srcId="{90956E74-039C-4015-8A13-2DE40E93760C}" destId="{B29255F6-FECF-4F6C-8F4C-963943DB103B}" srcOrd="1" destOrd="0" presId="urn:microsoft.com/office/officeart/2005/8/layout/hierarchy3"/>
    <dgm:cxn modelId="{7139C449-A857-4F24-9CF6-A6EB6CA81AAD}" type="presParOf" srcId="{42DAE1D5-91D3-4D62-8510-E72CFFACA09C}" destId="{3938D9C0-8E11-4D1C-88A2-1B4BE18861BE}" srcOrd="1" destOrd="0" presId="urn:microsoft.com/office/officeart/2005/8/layout/hierarchy3"/>
    <dgm:cxn modelId="{0AC2086E-76D7-4E5C-9E06-E47C0631600C}" type="presParOf" srcId="{3938D9C0-8E11-4D1C-88A2-1B4BE18861BE}" destId="{524E4CCB-5580-4DB6-8A42-B849C0DB736A}" srcOrd="0" destOrd="0" presId="urn:microsoft.com/office/officeart/2005/8/layout/hierarchy3"/>
    <dgm:cxn modelId="{979FD74B-3A5B-4A87-8D10-735FC3A1B8E3}" type="presParOf" srcId="{3938D9C0-8E11-4D1C-88A2-1B4BE18861BE}" destId="{77223E21-8C3B-4F36-A985-43ACA018F702}" srcOrd="1" destOrd="0" presId="urn:microsoft.com/office/officeart/2005/8/layout/hierarchy3"/>
    <dgm:cxn modelId="{E8A08A26-93D9-4FE2-BAE9-13608C4807D8}" type="presParOf" srcId="{3938D9C0-8E11-4D1C-88A2-1B4BE18861BE}" destId="{CC359041-06B6-49ED-8A0B-85C91D4152A1}" srcOrd="2" destOrd="0" presId="urn:microsoft.com/office/officeart/2005/8/layout/hierarchy3"/>
    <dgm:cxn modelId="{5DC98CEA-5ECF-4782-81BE-F2F590F7C454}" type="presParOf" srcId="{3938D9C0-8E11-4D1C-88A2-1B4BE18861BE}" destId="{A70BC850-ECB4-4FA5-B137-B41F828F6170}" srcOrd="3" destOrd="0" presId="urn:microsoft.com/office/officeart/2005/8/layout/hierarchy3"/>
    <dgm:cxn modelId="{6F0E54D0-7C69-41A0-9A98-E5B81EC5525D}" type="presParOf" srcId="{3938D9C0-8E11-4D1C-88A2-1B4BE18861BE}" destId="{1D0C51B0-5E88-4C24-9FE8-B20F5883BE16}" srcOrd="4" destOrd="0" presId="urn:microsoft.com/office/officeart/2005/8/layout/hierarchy3"/>
    <dgm:cxn modelId="{7A7A1C5F-9F72-490F-B0DC-C526C97DECF3}" type="presParOf" srcId="{3938D9C0-8E11-4D1C-88A2-1B4BE18861BE}" destId="{BFBDD55C-4B7C-4D12-A53F-D0F415A3C29A}" srcOrd="5" destOrd="0" presId="urn:microsoft.com/office/officeart/2005/8/layout/hierarchy3"/>
    <dgm:cxn modelId="{3F62DC17-4E29-448A-98DF-4DE3C430D348}" type="presParOf" srcId="{3938D9C0-8E11-4D1C-88A2-1B4BE18861BE}" destId="{96600122-1CE8-43B8-8993-26CA3E384F78}" srcOrd="6" destOrd="0" presId="urn:microsoft.com/office/officeart/2005/8/layout/hierarchy3"/>
    <dgm:cxn modelId="{6F867683-B4D3-4C3A-85A0-0B6EEE1D7F1C}" type="presParOf" srcId="{3938D9C0-8E11-4D1C-88A2-1B4BE18861BE}" destId="{1ED7453A-67E8-409C-A38D-BBC9EFCDDFE7}" srcOrd="7" destOrd="0" presId="urn:microsoft.com/office/officeart/2005/8/layout/hierarchy3"/>
  </dgm:cxnLst>
  <dgm:bg/>
  <dgm:whole>
    <a:ln>
      <a:solidFill>
        <a:schemeClr val="accent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4EAEE1-9AE7-41DD-81BE-326589560968}">
      <dsp:nvSpPr>
        <dsp:cNvPr id="0" name=""/>
        <dsp:cNvSpPr/>
      </dsp:nvSpPr>
      <dsp:spPr>
        <a:xfrm>
          <a:off x="1960805" y="1696"/>
          <a:ext cx="1927817" cy="96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0800000" algn="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Не стоит говорить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989037" y="29928"/>
        <a:ext cx="1871353" cy="907444"/>
      </dsp:txXfrm>
    </dsp:sp>
    <dsp:sp modelId="{360B5A7C-E912-4371-AC58-F5E868714C7D}">
      <dsp:nvSpPr>
        <dsp:cNvPr id="0" name=""/>
        <dsp:cNvSpPr/>
      </dsp:nvSpPr>
      <dsp:spPr>
        <a:xfrm>
          <a:off x="2153587" y="965605"/>
          <a:ext cx="192781" cy="7094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09432"/>
              </a:lnTo>
              <a:lnTo>
                <a:pt x="192781" y="7094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66235D-6407-4CE3-80AD-A2FF82D1225E}">
      <dsp:nvSpPr>
        <dsp:cNvPr id="0" name=""/>
        <dsp:cNvSpPr/>
      </dsp:nvSpPr>
      <dsp:spPr>
        <a:xfrm>
          <a:off x="2346369" y="1206582"/>
          <a:ext cx="1542254" cy="9369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Тебе понравился детский сад?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73810" y="1234023"/>
        <a:ext cx="1487372" cy="882027"/>
      </dsp:txXfrm>
    </dsp:sp>
    <dsp:sp modelId="{5EE22777-D8BC-41DC-93FE-77CE98B02C32}">
      <dsp:nvSpPr>
        <dsp:cNvPr id="0" name=""/>
        <dsp:cNvSpPr/>
      </dsp:nvSpPr>
      <dsp:spPr>
        <a:xfrm>
          <a:off x="2153587" y="965605"/>
          <a:ext cx="205844" cy="19138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3879"/>
              </a:lnTo>
              <a:lnTo>
                <a:pt x="205844" y="191387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871F11-B0AC-47D2-99FA-644D46E9B087}">
      <dsp:nvSpPr>
        <dsp:cNvPr id="0" name=""/>
        <dsp:cNvSpPr/>
      </dsp:nvSpPr>
      <dsp:spPr>
        <a:xfrm>
          <a:off x="2359432" y="2397530"/>
          <a:ext cx="154225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Придешь сюда еще?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2387664" y="2425762"/>
        <a:ext cx="1485790" cy="907444"/>
      </dsp:txXfrm>
    </dsp:sp>
    <dsp:sp modelId="{DD49EEA6-BADF-4D70-8C9C-F5287D94A9E4}">
      <dsp:nvSpPr>
        <dsp:cNvPr id="0" name=""/>
        <dsp:cNvSpPr/>
      </dsp:nvSpPr>
      <dsp:spPr>
        <a:xfrm>
          <a:off x="2153587" y="965605"/>
          <a:ext cx="205844" cy="31187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8765"/>
              </a:lnTo>
              <a:lnTo>
                <a:pt x="205844" y="311876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FE0DE5-D163-4A37-92C1-B009CD9BE4A7}">
      <dsp:nvSpPr>
        <dsp:cNvPr id="0" name=""/>
        <dsp:cNvSpPr/>
      </dsp:nvSpPr>
      <dsp:spPr>
        <a:xfrm>
          <a:off x="2359432" y="3602416"/>
          <a:ext cx="154225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Тебя обижали</a:t>
          </a: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87664" y="3630648"/>
        <a:ext cx="1485790" cy="907444"/>
      </dsp:txXfrm>
    </dsp:sp>
    <dsp:sp modelId="{1139BF69-4F9C-4A90-8443-C75C0199EC07}">
      <dsp:nvSpPr>
        <dsp:cNvPr id="0" name=""/>
        <dsp:cNvSpPr/>
      </dsp:nvSpPr>
      <dsp:spPr>
        <a:xfrm>
          <a:off x="2153587" y="965605"/>
          <a:ext cx="192781" cy="43105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10590"/>
              </a:lnTo>
              <a:lnTo>
                <a:pt x="192781" y="43105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91DBD66-25DB-419F-8C4F-E5F961D71E9B}">
      <dsp:nvSpPr>
        <dsp:cNvPr id="0" name=""/>
        <dsp:cNvSpPr/>
      </dsp:nvSpPr>
      <dsp:spPr>
        <a:xfrm>
          <a:off x="2346369" y="4794241"/>
          <a:ext cx="154225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>
          <a:glow rad="139700">
            <a:schemeClr val="accent5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Тебе наверное было плохо и тоскливо</a:t>
          </a:r>
          <a:r>
            <a:rPr lang="ru-RU" sz="12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?</a:t>
          </a:r>
          <a:endParaRPr lang="ru-RU" sz="12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74601" y="4822473"/>
        <a:ext cx="1485790" cy="907444"/>
      </dsp:txXfrm>
    </dsp:sp>
    <dsp:sp modelId="{FF568D48-8AE5-4A63-9943-04965995D035}">
      <dsp:nvSpPr>
        <dsp:cNvPr id="0" name=""/>
        <dsp:cNvSpPr/>
      </dsp:nvSpPr>
      <dsp:spPr>
        <a:xfrm>
          <a:off x="4370577" y="1696"/>
          <a:ext cx="1924154" cy="9639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13500000" algn="br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Лучше сказать </a:t>
          </a:r>
          <a:endParaRPr lang="ru-RU" sz="24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398809" y="29928"/>
        <a:ext cx="1867690" cy="907444"/>
      </dsp:txXfrm>
    </dsp:sp>
    <dsp:sp modelId="{524E4CCB-5580-4DB6-8A42-B849C0DB736A}">
      <dsp:nvSpPr>
        <dsp:cNvPr id="0" name=""/>
        <dsp:cNvSpPr/>
      </dsp:nvSpPr>
      <dsp:spPr>
        <a:xfrm>
          <a:off x="4562993" y="965605"/>
          <a:ext cx="192415" cy="7229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931"/>
              </a:lnTo>
              <a:lnTo>
                <a:pt x="192415" y="72293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223E21-8C3B-4F36-A985-43ACA018F702}">
      <dsp:nvSpPr>
        <dsp:cNvPr id="0" name=""/>
        <dsp:cNvSpPr/>
      </dsp:nvSpPr>
      <dsp:spPr>
        <a:xfrm>
          <a:off x="4755408" y="1206582"/>
          <a:ext cx="154225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/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Что тебе понравилось больше всего?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83640" y="1234814"/>
        <a:ext cx="1485790" cy="907444"/>
      </dsp:txXfrm>
    </dsp:sp>
    <dsp:sp modelId="{CC359041-06B6-49ED-8A0B-85C91D4152A1}">
      <dsp:nvSpPr>
        <dsp:cNvPr id="0" name=""/>
        <dsp:cNvSpPr/>
      </dsp:nvSpPr>
      <dsp:spPr>
        <a:xfrm>
          <a:off x="4562993" y="965605"/>
          <a:ext cx="192415" cy="19278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27817"/>
              </a:lnTo>
              <a:lnTo>
                <a:pt x="192415" y="1927817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0BC850-ECB4-4FA5-B137-B41F828F6170}">
      <dsp:nvSpPr>
        <dsp:cNvPr id="0" name=""/>
        <dsp:cNvSpPr/>
      </dsp:nvSpPr>
      <dsp:spPr>
        <a:xfrm>
          <a:off x="4755408" y="2411468"/>
          <a:ext cx="154225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Какую игрушку мы принесем сюда завтра?</a:t>
          </a:r>
          <a:endParaRPr lang="ru-RU" sz="1800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83640" y="2439700"/>
        <a:ext cx="1485790" cy="907444"/>
      </dsp:txXfrm>
    </dsp:sp>
    <dsp:sp modelId="{1D0C51B0-5E88-4C24-9FE8-B20F5883BE16}">
      <dsp:nvSpPr>
        <dsp:cNvPr id="0" name=""/>
        <dsp:cNvSpPr/>
      </dsp:nvSpPr>
      <dsp:spPr>
        <a:xfrm>
          <a:off x="4562993" y="965605"/>
          <a:ext cx="192415" cy="31327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32703"/>
              </a:lnTo>
              <a:lnTo>
                <a:pt x="192415" y="313270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BDD55C-4B7C-4D12-A53F-D0F415A3C29A}">
      <dsp:nvSpPr>
        <dsp:cNvPr id="0" name=""/>
        <dsp:cNvSpPr/>
      </dsp:nvSpPr>
      <dsp:spPr>
        <a:xfrm>
          <a:off x="4755408" y="3616354"/>
          <a:ext cx="2297264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Я обещала прийти после того как ты покушаешь и пришла!</a:t>
          </a:r>
          <a:endParaRPr lang="ru-RU" sz="1800" i="1" kern="1200" dirty="0">
            <a:solidFill>
              <a:schemeClr val="bg2">
                <a:lumMod val="2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83640" y="3644586"/>
        <a:ext cx="2240800" cy="907444"/>
      </dsp:txXfrm>
    </dsp:sp>
    <dsp:sp modelId="{96600122-1CE8-43B8-8993-26CA3E384F78}">
      <dsp:nvSpPr>
        <dsp:cNvPr id="0" name=""/>
        <dsp:cNvSpPr/>
      </dsp:nvSpPr>
      <dsp:spPr>
        <a:xfrm>
          <a:off x="4562993" y="965605"/>
          <a:ext cx="179352" cy="43245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24528"/>
              </a:lnTo>
              <a:lnTo>
                <a:pt x="179352" y="432452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ED7453A-67E8-409C-A38D-BBC9EFCDDFE7}">
      <dsp:nvSpPr>
        <dsp:cNvPr id="0" name=""/>
        <dsp:cNvSpPr/>
      </dsp:nvSpPr>
      <dsp:spPr>
        <a:xfrm>
          <a:off x="4742345" y="4808179"/>
          <a:ext cx="2584540" cy="96390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glow rad="139700">
            <a:schemeClr val="accent6">
              <a:satMod val="175000"/>
              <a:alpha val="40000"/>
            </a:schemeClr>
          </a:glow>
        </a:effectLst>
        <a:scene3d>
          <a:camera prst="orthographicFront"/>
          <a:lightRig rig="chilly" dir="t"/>
        </a:scene3d>
        <a:sp3d z="-12700" extrusionH="1700"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0" i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Как здорово, теперь ты как папа и мама тоже ходишь на работу. Ты у меня совсем взрослый!</a:t>
          </a:r>
          <a:endParaRPr lang="ru-RU" sz="1800" b="0" i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4770577" y="4836411"/>
        <a:ext cx="2528076" cy="9074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58160-E4B2-40EF-9E33-94B3B8ACD670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0165D5-8293-41F4-ABFF-F629589B77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23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5E152-20B0-4F2C-BAA2-C517F1640F0E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3011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6484" y="2697546"/>
            <a:ext cx="5538867" cy="1980966"/>
          </a:xfrm>
          <a:solidFill>
            <a:schemeClr val="bg1">
              <a:alpha val="44000"/>
            </a:schemeClr>
          </a:solidFill>
        </p:spPr>
        <p:txBody>
          <a:bodyPr anchor="b"/>
          <a:lstStyle>
            <a:lvl1pPr algn="ctr">
              <a:defRPr sz="60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6484" y="4738473"/>
            <a:ext cx="5538867" cy="1373768"/>
          </a:xfrm>
          <a:solidFill>
            <a:schemeClr val="bg1">
              <a:alpha val="44000"/>
            </a:schemeClr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36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222284"/>
      </p:ext>
    </p:extLst>
  </p:cSld>
  <p:clrMapOvr>
    <a:masterClrMapping/>
  </p:clrMapOvr>
  <p:transition spd="med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661832"/>
      </p:ext>
    </p:extLst>
  </p:cSld>
  <p:clrMapOvr>
    <a:masterClrMapping/>
  </p:clrMapOvr>
  <p:transition spd="med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740167"/>
      </p:ext>
    </p:extLst>
  </p:cSld>
  <p:clrMapOvr>
    <a:masterClrMapping/>
  </p:clrMapOvr>
  <p:transition spd="med">
    <p:strips dir="l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76484" y="2697546"/>
            <a:ext cx="5538867" cy="1980966"/>
          </a:xfrm>
          <a:solidFill>
            <a:schemeClr val="bg1">
              <a:alpha val="44000"/>
            </a:schemeClr>
          </a:solidFill>
        </p:spPr>
        <p:txBody>
          <a:bodyPr anchor="b"/>
          <a:lstStyle>
            <a:lvl1pPr algn="ctr">
              <a:defRPr sz="60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76484" y="4738473"/>
            <a:ext cx="5538867" cy="1373768"/>
          </a:xfrm>
          <a:solidFill>
            <a:schemeClr val="bg1">
              <a:alpha val="44000"/>
            </a:schemeClr>
          </a:solidFill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3600" b="1">
                <a:ln>
                  <a:solidFill>
                    <a:schemeClr val="accent4">
                      <a:lumMod val="50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749207"/>
      </p:ext>
    </p:extLst>
  </p:cSld>
  <p:clrMapOvr>
    <a:masterClrMapping/>
  </p:clrMapOvr>
  <p:transition spd="med">
    <p:strips dir="l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961433"/>
      </p:ext>
    </p:extLst>
  </p:cSld>
  <p:clrMapOvr>
    <a:masterClrMapping/>
  </p:clrMapOvr>
  <p:transition spd="med">
    <p:strips dir="l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48182" y="709523"/>
            <a:ext cx="5418945" cy="1789295"/>
          </a:xfrm>
          <a:solidFill>
            <a:schemeClr val="bg1">
              <a:alpha val="55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48182" y="2615616"/>
            <a:ext cx="5418945" cy="1240501"/>
          </a:xfrm>
          <a:solidFill>
            <a:schemeClr val="bg1">
              <a:alpha val="55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2400" b="1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2807501"/>
      </p:ext>
    </p:extLst>
  </p:cSld>
  <p:clrMapOvr>
    <a:masterClrMapping/>
  </p:clrMapOvr>
  <p:transition spd="med">
    <p:strips dir="l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934522"/>
      </p:ext>
    </p:extLst>
  </p:cSld>
  <p:clrMapOvr>
    <a:masterClrMapping/>
  </p:clrMapOvr>
  <p:transition spd="med">
    <p:strips dir="l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7792474"/>
      </p:ext>
    </p:extLst>
  </p:cSld>
  <p:clrMapOvr>
    <a:masterClrMapping/>
  </p:clrMapOvr>
  <p:transition spd="med">
    <p:strips dir="l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632768"/>
      </p:ext>
    </p:extLst>
  </p:cSld>
  <p:clrMapOvr>
    <a:masterClrMapping/>
  </p:clrMapOvr>
  <p:transition spd="med">
    <p:strips dir="l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544809"/>
      </p:ext>
    </p:extLst>
  </p:cSld>
  <p:clrMapOvr>
    <a:masterClrMapping/>
  </p:clrMapOvr>
  <p:transition spd="med">
    <p:strips dir="l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1407653"/>
      </p:ext>
    </p:extLst>
  </p:cSld>
  <p:clrMapOvr>
    <a:masterClrMapping/>
  </p:clrMapOvr>
  <p:transition spd="med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393678"/>
      </p:ext>
    </p:extLst>
  </p:cSld>
  <p:clrMapOvr>
    <a:masterClrMapping/>
  </p:clrMapOvr>
  <p:transition spd="med">
    <p:strips dir="l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534435"/>
      </p:ext>
    </p:extLst>
  </p:cSld>
  <p:clrMapOvr>
    <a:masterClrMapping/>
  </p:clrMapOvr>
  <p:transition spd="med">
    <p:strips dir="l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337614"/>
      </p:ext>
    </p:extLst>
  </p:cSld>
  <p:clrMapOvr>
    <a:masterClrMapping/>
  </p:clrMapOvr>
  <p:transition spd="med">
    <p:strips dir="l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405383"/>
      </p:ext>
    </p:extLst>
  </p:cSld>
  <p:clrMapOvr>
    <a:masterClrMapping/>
  </p:clrMapOvr>
  <p:transition spd="med">
    <p:strips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  <p:transition spd="med">
    <p:strips dir="l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  <p:transition spd="med">
    <p:strips dir="l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  <p:transition spd="med">
    <p:strips dir="l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  <p:transition spd="med">
    <p:strips dir="l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  <p:transition spd="med">
    <p:strips dir="l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  <p:transition spd="med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126" y="3047989"/>
            <a:ext cx="5418945" cy="1789295"/>
          </a:xfrm>
          <a:solidFill>
            <a:schemeClr val="bg1">
              <a:alpha val="55000"/>
            </a:schemeClr>
          </a:solidFill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09126" y="4954082"/>
            <a:ext cx="5418945" cy="1240501"/>
          </a:xfrm>
          <a:solidFill>
            <a:schemeClr val="bg1">
              <a:alpha val="55000"/>
            </a:schemeClr>
          </a:solidFill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marL="0" indent="0" algn="ctr">
              <a:buNone/>
              <a:defRPr sz="2400" b="1">
                <a:solidFill>
                  <a:srgbClr val="2E1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445783"/>
      </p:ext>
    </p:extLst>
  </p:cSld>
  <p:clrMapOvr>
    <a:masterClrMapping/>
  </p:clrMapOvr>
  <p:transition spd="med">
    <p:strips dir="l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  <p:transition spd="med">
    <p:strips dir="l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  <p:transition spd="med">
    <p:strips dir="l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  <p:transition spd="med">
    <p:strips dir="l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  <p:transition spd="med">
    <p:strips dir="ld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C5AE-52A9-46BF-834D-B8B56F37237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92117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C1F11-6236-4615-91E3-9638E8C2844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177973"/>
      </p:ext>
    </p:extLst>
  </p:cSld>
  <p:clrMapOvr>
    <a:masterClrMapping/>
  </p:clrMapOvr>
  <p:transition spd="med">
    <p:strips dir="ld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FDB7C-53FA-4C14-B591-2B03ECEAFA9A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50666"/>
      </p:ext>
    </p:extLst>
  </p:cSld>
  <p:clrMapOvr>
    <a:masterClrMapping/>
  </p:clrMapOvr>
  <p:transition spd="med">
    <p:strips dir="ld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699284-0E31-4E19-946E-3CC97AEA27ED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470390"/>
      </p:ext>
    </p:extLst>
  </p:cSld>
  <p:clrMapOvr>
    <a:masterClrMapping/>
  </p:clrMapOvr>
  <p:transition spd="med">
    <p:strips dir="ld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050B0-DF1C-401E-9F68-FBD99AD7B9FE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604649"/>
      </p:ext>
    </p:extLst>
  </p:cSld>
  <p:clrMapOvr>
    <a:masterClrMapping/>
  </p:clrMapOvr>
  <p:transition spd="med">
    <p:strips dir="ld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D05BB7-4586-4C25-84AF-6664EB7C806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753386"/>
      </p:ext>
    </p:extLst>
  </p:cSld>
  <p:clrMapOvr>
    <a:masterClrMapping/>
  </p:clrMapOvr>
  <p:transition spd="med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260338"/>
      </p:ext>
    </p:extLst>
  </p:cSld>
  <p:clrMapOvr>
    <a:masterClrMapping/>
  </p:clrMapOvr>
  <p:transition spd="med">
    <p:strips dir="l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DA880-427B-448E-AB09-7AA45CA5BD6F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135859"/>
      </p:ext>
    </p:extLst>
  </p:cSld>
  <p:clrMapOvr>
    <a:masterClrMapping/>
  </p:clrMapOvr>
  <p:transition spd="med">
    <p:strips dir="ld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4C4D2C-DD2E-4DAA-83B8-F6ED3AD29464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025977"/>
      </p:ext>
    </p:extLst>
  </p:cSld>
  <p:clrMapOvr>
    <a:masterClrMapping/>
  </p:clrMapOvr>
  <p:transition spd="med">
    <p:strips dir="ld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C0DF3-945C-488C-BECD-0FF2644BFA7E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1116381"/>
      </p:ext>
    </p:extLst>
  </p:cSld>
  <p:clrMapOvr>
    <a:masterClrMapping/>
  </p:clrMapOvr>
  <p:transition spd="med">
    <p:strips dir="ld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F8F78-5937-4DCE-B74B-19F3BB783CD0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5710894"/>
      </p:ext>
    </p:extLst>
  </p:cSld>
  <p:clrMapOvr>
    <a:masterClrMapping/>
  </p:clrMapOvr>
  <p:transition spd="med">
    <p:strips dir="ld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786E6-A71F-42B8-A0E3-B7333A197C35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000676"/>
      </p:ext>
    </p:extLst>
  </p:cSld>
  <p:clrMapOvr>
    <a:masterClrMapping/>
  </p:clrMapOvr>
  <p:transition spd="med">
    <p:strips dir="ld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5465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275466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5CAB5-D884-4C95-B66B-F167AB7871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4901-161E-47C5-9996-D1CE80068F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54AD3-0320-4A93-BC2E-64E83FBAD3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3BAD50-0CF6-49AE-A54E-D5D30E44F4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0009BC-CCC5-4012-8961-1C5DB31DEE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322564"/>
      </p:ext>
    </p:extLst>
  </p:cSld>
  <p:clrMapOvr>
    <a:masterClrMapping/>
  </p:clrMapOvr>
  <p:transition spd="med">
    <p:strips dir="l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AE66D-B495-4FE6-BDC6-94EFEC9872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CE488-6E20-4197-BC96-D51E75C7C1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62D562-9224-42CF-AA8B-7B42499943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40856-6E29-49BD-9DB9-73AC024128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BC410-79E3-4F2A-8020-285AD538DC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82B5A-09F9-4D9A-85B3-30E368C707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838200" y="1905000"/>
            <a:ext cx="8007350" cy="41910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BB61A-7E36-407C-B98F-C2FE07AC02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519383"/>
      </p:ext>
    </p:extLst>
  </p:cSld>
  <p:clrMapOvr>
    <a:masterClrMapping/>
  </p:clrMapOvr>
  <p:transition spd="med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39567"/>
      </p:ext>
    </p:extLst>
  </p:cSld>
  <p:clrMapOvr>
    <a:masterClrMapping/>
  </p:clrMapOvr>
  <p:transition spd="med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762957"/>
      </p:ext>
    </p:extLst>
  </p:cSld>
  <p:clrMapOvr>
    <a:masterClrMapping/>
  </p:clrMapOvr>
  <p:transition spd="med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4767904"/>
      </p:ext>
    </p:extLst>
  </p:cSld>
  <p:clrMapOvr>
    <a:masterClrMapping/>
  </p:clrMapOvr>
  <p:transition spd="med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689549"/>
            <a:ext cx="7886700" cy="100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plastic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860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strips dir="ld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zhitsa" panose="020B7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689549"/>
            <a:ext cx="7886700" cy="10011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rise" dir="t"/>
            </a:scene3d>
            <a:sp3d extrusionH="57150" contourW="12700" prstMaterial="plastic">
              <a:bevelT w="381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53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trips dir="ld"/>
  </p:transition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chemeClr val="accent4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Izhitsa" panose="020B7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E1700"/>
          </a:solidFill>
          <a:latin typeface="Izhitsa" panose="020B7200000000000000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614D-AF99-4FD9-AFFC-FC5496B74CAE}" type="datetimeFigureOut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CA94-5E1D-4020-8950-015C67E641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>
    <p:strips dir="ld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68DB3-6925-47CB-A99B-740C644C9DDB}" type="datetime1">
              <a:rPr lang="ru-RU" smtClean="0"/>
              <a:pPr/>
              <a:t>03.12.2019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5CC11-3E3A-4267-AC5D-81FDB6F5D86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299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med">
    <p:strips dir="ld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274435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36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37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38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39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40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41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4442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7444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44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7444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21345256-FF0F-441F-B8DB-F8A2BCAE0A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74446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74447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7200" dirty="0" smtClean="0">
                <a:latin typeface="Monotype Corsiva" pitchFamily="66" charset="0"/>
              </a:rPr>
              <a:t>В детский сад с радостью!</a:t>
            </a:r>
            <a:endParaRPr lang="ru-RU" sz="72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4400" dirty="0" smtClean="0">
                <a:latin typeface="Gabriola" pitchFamily="82" charset="0"/>
              </a:rPr>
              <a:t>Педагог: </a:t>
            </a:r>
            <a:r>
              <a:rPr lang="ru-RU" sz="4400" dirty="0" err="1" smtClean="0">
                <a:latin typeface="Gabriola" pitchFamily="82" charset="0"/>
              </a:rPr>
              <a:t>Скрипунова</a:t>
            </a:r>
            <a:r>
              <a:rPr lang="ru-RU" sz="4400" dirty="0" smtClean="0">
                <a:latin typeface="Gabriola" pitchFamily="82" charset="0"/>
              </a:rPr>
              <a:t> Татьяна Геннадьевна</a:t>
            </a:r>
            <a:endParaRPr lang="ru-RU" sz="44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43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t="-4000" r="-1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61257" y="692330"/>
            <a:ext cx="4402183" cy="67143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время прекратить походы в общественные места.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Создать в выходные дни дома для него режим такой же, как и в детском учреждении.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реагировать на выходки ребенка и не наказывать за капризы. 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78280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3248182" y="731519"/>
            <a:ext cx="5418945" cy="4650378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период адаптации будьте терпимы к изменившемуся поведению ребёнка. 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утрам когда собираетесь в детский сад, старайтесь создавать спокойную, жизнерадостную атмосферу.</a:t>
            </a:r>
          </a:p>
          <a:p>
            <a:pPr algn="l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 позитивным настроем обсуждайте предстоящий день. Тогда он точно будет удачным и для вас и для ребенка.</a:t>
            </a:r>
            <a:r>
              <a:rPr lang="ru-RU" sz="2800" dirty="0" smtClean="0"/>
              <a:t> </a:t>
            </a:r>
            <a:endParaRPr lang="ru-RU" sz="28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203" y="839450"/>
            <a:ext cx="6880485" cy="4282647"/>
          </a:xfrm>
        </p:spPr>
        <p:txBody>
          <a:bodyPr anchor="ctr">
            <a:normAutofit fontScale="90000"/>
          </a:bodyPr>
          <a:lstStyle/>
          <a:p>
            <a:pPr algn="l"/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Адаптация </a:t>
            </a:r>
            <a:r>
              <a:rPr lang="ru-RU" sz="40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от латинского слова «приспосабливаю» - это сложный процесс приспособления организма, который происходит на разных уровнях: физиологическом, социальном, психологическом. </a:t>
            </a:r>
            <a:endParaRPr lang="ru-RU" sz="40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777088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Diagram 7"/>
          <p:cNvGrpSpPr>
            <a:grpSpLocks noChangeAspect="1"/>
          </p:cNvGrpSpPr>
          <p:nvPr/>
        </p:nvGrpSpPr>
        <p:grpSpPr bwMode="auto">
          <a:xfrm>
            <a:off x="682861" y="188913"/>
            <a:ext cx="8207321" cy="6493206"/>
            <a:chOff x="1537" y="1476"/>
            <a:chExt cx="2884" cy="2252"/>
          </a:xfrm>
        </p:grpSpPr>
        <p:sp>
          <p:nvSpPr>
            <p:cNvPr id="5" name="_s3076"/>
            <p:cNvSpPr>
              <a:spLocks noChangeShapeType="1"/>
            </p:cNvSpPr>
            <p:nvPr/>
          </p:nvSpPr>
          <p:spPr bwMode="auto">
            <a:xfrm flipH="1" flipV="1">
              <a:off x="2500" y="2288"/>
              <a:ext cx="215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" name="_s3077"/>
            <p:cNvSpPr>
              <a:spLocks noChangeArrowheads="1"/>
            </p:cNvSpPr>
            <p:nvPr/>
          </p:nvSpPr>
          <p:spPr bwMode="auto">
            <a:xfrm>
              <a:off x="1917" y="1476"/>
              <a:ext cx="936" cy="894"/>
            </a:xfrm>
            <a:prstGeom prst="ellipse">
              <a:avLst/>
            </a:prstGeom>
            <a:solidFill>
              <a:schemeClr val="bg1">
                <a:lumMod val="90000"/>
              </a:schemeClr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Игровая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активность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_s3078"/>
            <p:cNvSpPr>
              <a:spLocks noChangeShapeType="1"/>
            </p:cNvSpPr>
            <p:nvPr/>
          </p:nvSpPr>
          <p:spPr bwMode="auto">
            <a:xfrm flipH="1">
              <a:off x="2393" y="2692"/>
              <a:ext cx="269" cy="6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_s3079"/>
            <p:cNvSpPr>
              <a:spLocks noChangeArrowheads="1"/>
            </p:cNvSpPr>
            <p:nvPr/>
          </p:nvSpPr>
          <p:spPr bwMode="auto">
            <a:xfrm>
              <a:off x="1537" y="2225"/>
              <a:ext cx="866" cy="867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Поведения</a:t>
              </a:r>
              <a:r>
                <a:rPr kumimoji="0" lang="ru-RU" sz="2800" b="1" i="0" u="none" strike="noStrike" cap="none" normalizeH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_s3080"/>
            <p:cNvSpPr>
              <a:spLocks noChangeShapeType="1"/>
            </p:cNvSpPr>
            <p:nvPr/>
          </p:nvSpPr>
          <p:spPr bwMode="auto">
            <a:xfrm flipH="1">
              <a:off x="2690" y="2878"/>
              <a:ext cx="120" cy="24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_s3081"/>
            <p:cNvSpPr>
              <a:spLocks noChangeArrowheads="1"/>
            </p:cNvSpPr>
            <p:nvPr/>
          </p:nvSpPr>
          <p:spPr bwMode="auto">
            <a:xfrm>
              <a:off x="2018" y="2874"/>
              <a:ext cx="910" cy="854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Культурно-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гигиенические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навыки</a:t>
              </a:r>
              <a:r>
                <a:rPr kumimoji="0" lang="en-US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и навыки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самообслуживания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_s3082"/>
            <p:cNvSpPr>
              <a:spLocks noChangeShapeType="1"/>
            </p:cNvSpPr>
            <p:nvPr/>
          </p:nvSpPr>
          <p:spPr bwMode="auto">
            <a:xfrm>
              <a:off x="3048" y="2878"/>
              <a:ext cx="119" cy="24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_s3083"/>
            <p:cNvSpPr>
              <a:spLocks noChangeArrowheads="1"/>
            </p:cNvSpPr>
            <p:nvPr/>
          </p:nvSpPr>
          <p:spPr bwMode="auto">
            <a:xfrm>
              <a:off x="3081" y="2850"/>
              <a:ext cx="904" cy="873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Сон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_s3084"/>
            <p:cNvSpPr>
              <a:spLocks noChangeShapeType="1"/>
            </p:cNvSpPr>
            <p:nvPr/>
          </p:nvSpPr>
          <p:spPr bwMode="auto">
            <a:xfrm>
              <a:off x="3196" y="2692"/>
              <a:ext cx="269" cy="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_s3085"/>
            <p:cNvSpPr>
              <a:spLocks noChangeArrowheads="1"/>
            </p:cNvSpPr>
            <p:nvPr/>
          </p:nvSpPr>
          <p:spPr bwMode="auto">
            <a:xfrm>
              <a:off x="3485" y="2200"/>
              <a:ext cx="936" cy="919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Аппетит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_s3086"/>
            <p:cNvSpPr>
              <a:spLocks noChangeShapeType="1"/>
            </p:cNvSpPr>
            <p:nvPr/>
          </p:nvSpPr>
          <p:spPr bwMode="auto">
            <a:xfrm flipV="1">
              <a:off x="3143" y="2289"/>
              <a:ext cx="216" cy="17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6" name="_s3087"/>
            <p:cNvSpPr>
              <a:spLocks noChangeArrowheads="1"/>
            </p:cNvSpPr>
            <p:nvPr/>
          </p:nvSpPr>
          <p:spPr bwMode="auto">
            <a:xfrm>
              <a:off x="3030" y="1501"/>
              <a:ext cx="936" cy="86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Эмоциональное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2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состояние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_s3088"/>
            <p:cNvSpPr>
              <a:spLocks noChangeArrowheads="1"/>
            </p:cNvSpPr>
            <p:nvPr/>
          </p:nvSpPr>
          <p:spPr bwMode="auto">
            <a:xfrm>
              <a:off x="2565" y="2207"/>
              <a:ext cx="781" cy="773"/>
            </a:xfrm>
            <a:prstGeom prst="ellipse">
              <a:avLst/>
            </a:prstGeom>
            <a:solidFill>
              <a:schemeClr val="bg1">
                <a:alpha val="50000"/>
              </a:schemeClr>
            </a:solidFill>
            <a:ln w="57150">
              <a:noFill/>
              <a:round/>
              <a:headEnd/>
              <a:tailEnd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32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onotype Corsiva" pitchFamily="66" charset="0"/>
                </a:rPr>
                <a:t>Нарушения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2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09028" y="389060"/>
            <a:ext cx="5538867" cy="1980966"/>
          </a:xfrm>
        </p:spPr>
        <p:txBody>
          <a:bodyPr anchor="t">
            <a:normAutofit/>
          </a:bodyPr>
          <a:lstStyle/>
          <a:p>
            <a:r>
              <a:rPr lang="ru-RU" sz="5400" dirty="0" smtClean="0">
                <a:latin typeface="Monotype Corsiva" pitchFamily="66" charset="0"/>
              </a:rPr>
              <a:t>Уровни адаптации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79445" y="2428408"/>
            <a:ext cx="3161881" cy="3653853"/>
          </a:xfrm>
        </p:spPr>
        <p:txBody>
          <a:bodyPr>
            <a:normAutofit fontScale="92500"/>
          </a:bodyPr>
          <a:lstStyle/>
          <a:p>
            <a:pPr algn="l">
              <a:buFont typeface="Wingdings" pitchFamily="2" charset="2"/>
              <a:buChar char="ü"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Лёгкий</a:t>
            </a:r>
          </a:p>
          <a:p>
            <a:pPr algn="l">
              <a:buFont typeface="Wingdings" pitchFamily="2" charset="2"/>
              <a:buChar char="ü"/>
            </a:pPr>
            <a:endParaRPr lang="ru-RU" sz="48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Средний</a:t>
            </a:r>
          </a:p>
          <a:p>
            <a:pPr algn="l">
              <a:buFont typeface="Wingdings" pitchFamily="2" charset="2"/>
              <a:buChar char="ü"/>
            </a:pPr>
            <a:endParaRPr lang="ru-RU" sz="4800" i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l">
              <a:buFont typeface="Wingdings" pitchFamily="2" charset="2"/>
              <a:buChar char="ü"/>
            </a:pPr>
            <a:r>
              <a:rPr lang="ru-RU" sz="4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Тяжелый </a:t>
            </a:r>
            <a:endParaRPr lang="ru-RU" sz="4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4743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28409" y="389060"/>
            <a:ext cx="6019487" cy="1269923"/>
          </a:xfrm>
        </p:spPr>
        <p:txBody>
          <a:bodyPr anchor="t">
            <a:normAutofit fontScale="90000"/>
          </a:bodyPr>
          <a:lstStyle/>
          <a:p>
            <a:r>
              <a:rPr lang="ru-RU" sz="5400" dirty="0" smtClean="0">
                <a:latin typeface="Monotype Corsiva" pitchFamily="66" charset="0"/>
              </a:rPr>
              <a:t>Причины </a:t>
            </a:r>
            <a:r>
              <a:rPr lang="ru-RU" dirty="0" smtClean="0">
                <a:latin typeface="Monotype Corsiva" pitchFamily="66" charset="0"/>
              </a:rPr>
              <a:t>тяжелой</a:t>
            </a:r>
            <a:r>
              <a:rPr lang="ru-RU" sz="5400" dirty="0" smtClean="0">
                <a:latin typeface="Monotype Corsiva" pitchFamily="66" charset="0"/>
              </a:rPr>
              <a:t> </a:t>
            </a:r>
            <a:r>
              <a:rPr lang="ru-RU" dirty="0" smtClean="0">
                <a:latin typeface="Monotype Corsiva" pitchFamily="66" charset="0"/>
              </a:rPr>
              <a:t>адаптации</a:t>
            </a:r>
            <a:endParaRPr lang="ru-RU" sz="5400" dirty="0"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5418" y="1971424"/>
            <a:ext cx="7993507" cy="3959114"/>
          </a:xfrm>
          <a:solidFill>
            <a:schemeClr val="bg1">
              <a:alpha val="44000"/>
            </a:schemeClr>
          </a:solidFill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в семье режима совпадающего с режимом в ДОУ;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наличие у ребенка своеобразных привычек;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элементарных культурно- гигиенических навыков;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отсутствие навыка общения с незнакомыми людьми; </a:t>
            </a:r>
          </a:p>
          <a:p>
            <a:pPr algn="l">
              <a:lnSpc>
                <a:spcPct val="100000"/>
              </a:lnSpc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негативное эмоциональное состояние родителей к детскому саду, его сотрудникам; </a:t>
            </a:r>
          </a:p>
        </p:txBody>
      </p:sp>
    </p:spTree>
    <p:extLst>
      <p:ext uri="{BB962C8B-B14F-4D97-AF65-F5344CB8AC3E}">
        <p14:creationId xmlns:p14="http://schemas.microsoft.com/office/powerpoint/2010/main" val="3752474327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t="-5000" r="-4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336869" y="1214844"/>
            <a:ext cx="4402183" cy="59566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/>
          <a:p>
            <a:pPr lvl="0"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Детям, чьи родители готовили их к посещению сада</a:t>
            </a:r>
          </a:p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Детям, чей режим близок к режиму детского сада.</a:t>
            </a:r>
          </a:p>
          <a:p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>
              <a:buFont typeface="Arial" pitchFamily="34" charset="0"/>
              <a:buChar char="•"/>
            </a:pPr>
            <a:r>
              <a:rPr lang="ru-RU" sz="48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Детям, чей рацион питания приближен     к садовскому</a:t>
            </a: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defTabSz="685800">
              <a:lnSpc>
                <a:spcPct val="90000"/>
              </a:lnSpc>
              <a:spcBef>
                <a:spcPct val="0"/>
              </a:spcBef>
            </a:pPr>
            <a:endParaRPr lang="ru-RU" sz="4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3867345" y="328251"/>
            <a:ext cx="5067649" cy="1980966"/>
          </a:xfrm>
        </p:spPr>
        <p:txBody>
          <a:bodyPr anchor="t">
            <a:normAutofit/>
          </a:bodyPr>
          <a:lstStyle/>
          <a:p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Кому легко? 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526103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t="-4000" r="-6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2365117" y="262936"/>
            <a:ext cx="5538867" cy="1980966"/>
          </a:xfrm>
        </p:spPr>
        <p:txBody>
          <a:bodyPr anchor="t">
            <a:normAutofit/>
          </a:bodyPr>
          <a:lstStyle/>
          <a:p>
            <a:r>
              <a:rPr lang="ru-RU" sz="5400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Кому трудно? </a:t>
            </a:r>
            <a:endParaRPr lang="ru-RU" sz="5400" i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108960" y="1135119"/>
            <a:ext cx="4101736" cy="5344058"/>
          </a:xfrm>
        </p:spPr>
        <p:txBody>
          <a:bodyPr>
            <a:noAutofit/>
          </a:bodyPr>
          <a:lstStyle/>
          <a:p>
            <a:pPr marL="342900" lvl="0" indent="-342900" algn="l">
              <a:lnSpc>
                <a:spcPct val="115000"/>
              </a:lnSpc>
              <a:spcAft>
                <a:spcPts val="0"/>
              </a:spcAft>
              <a:buFont typeface="Symbol"/>
              <a:buChar char="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Не соблюдены одно или несколько условий (чем больше, тем будет сложнее); 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Малышам, которые воспринимают поступление в сад как неожиданность;</a:t>
            </a:r>
          </a:p>
          <a:p>
            <a:pPr marL="342900" lvl="0" indent="-342900" algn="l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400" b="1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Если отсутствует у ребенка опыт общения со взрослыми и детьми.</a:t>
            </a:r>
            <a:r>
              <a:rPr lang="ru-RU" sz="2400" i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400" b="1" i="1" dirty="0" smtClean="0">
              <a:solidFill>
                <a:schemeClr val="bg2">
                  <a:lumMod val="2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075931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/>
        </p:nvGraphicFramePr>
        <p:xfrm>
          <a:off x="418011" y="587829"/>
          <a:ext cx="9300755" cy="57868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t="-4000" r="-5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D5CC11-3E3A-4267-AC5D-81FDB6F5D861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088032" y="587829"/>
            <a:ext cx="4729396" cy="60089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/>
          <a:p>
            <a:pPr marL="742950" indent="-742950"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 оставлять его в дошкольном коллективе на целый день</a:t>
            </a:r>
          </a:p>
          <a:p>
            <a:pPr marL="742950" indent="-742950"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3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Создать спокойный, бесконфликтный климат для него в семье.</a:t>
            </a:r>
          </a:p>
          <a:p>
            <a:pPr marL="742950" indent="-742950"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endParaRPr lang="ru-RU" sz="33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defTabSz="685800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3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Стараться уменьшить нагрузку на нервную систему</a:t>
            </a:r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 </a:t>
            </a:r>
            <a:endParaRPr kumimoji="0" lang="ru-RU" sz="40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839999"/>
      </p:ext>
    </p:extLst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казочный 3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казочный 2" id="{E728A051-E497-4F1C-B56C-9767829F1FD1}" vid="{12D8CA1D-8F7E-4C13-8B50-E00DD77BAD92}"/>
    </a:ext>
  </a:extLst>
</a:theme>
</file>

<file path=ppt/theme/theme2.xml><?xml version="1.0" encoding="utf-8"?>
<a:theme xmlns:a="http://schemas.openxmlformats.org/drawingml/2006/main" name="Сказочный 2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Сказочный 1" id="{D11C20C0-CCEA-432C-AC5A-266F43CC9CB3}" vid="{E96E0275-B7B7-4B35-9169-C4396DD643E9}"/>
    </a:ext>
  </a:extLst>
</a:theme>
</file>

<file path=ppt/theme/theme3.xml><?xml version="1.0" encoding="utf-8"?>
<a:theme xmlns:a="http://schemas.openxmlformats.org/drawingml/2006/main" name="Маша и медведь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Трава">
  <a:themeElements>
    <a:clrScheme name="Трава 5">
      <a:dk1>
        <a:srgbClr val="000000"/>
      </a:dk1>
      <a:lt1>
        <a:srgbClr val="CCECFF"/>
      </a:lt1>
      <a:dk2>
        <a:srgbClr val="000000"/>
      </a:dk2>
      <a:lt2>
        <a:srgbClr val="D6EDEE"/>
      </a:lt2>
      <a:accent1>
        <a:srgbClr val="E8F0F4"/>
      </a:accent1>
      <a:accent2>
        <a:srgbClr val="8EAAFA"/>
      </a:accent2>
      <a:accent3>
        <a:srgbClr val="E2F4FF"/>
      </a:accent3>
      <a:accent4>
        <a:srgbClr val="000000"/>
      </a:accent4>
      <a:accent5>
        <a:srgbClr val="F2F6F8"/>
      </a:accent5>
      <a:accent6>
        <a:srgbClr val="809AE3"/>
      </a:accent6>
      <a:hlink>
        <a:srgbClr val="0066FF"/>
      </a:hlink>
      <a:folHlink>
        <a:srgbClr val="9947FD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Сказочный 3</Template>
  <TotalTime>386</TotalTime>
  <Words>341</Words>
  <Application>Microsoft Office PowerPoint</Application>
  <PresentationFormat>Экран (4:3)</PresentationFormat>
  <Paragraphs>76</Paragraphs>
  <Slides>11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Сказочный 3</vt:lpstr>
      <vt:lpstr>Сказочный 2</vt:lpstr>
      <vt:lpstr>Маша и медведь</vt:lpstr>
      <vt:lpstr>Тема Office</vt:lpstr>
      <vt:lpstr>Трава</vt:lpstr>
      <vt:lpstr>В детский сад с радостью!</vt:lpstr>
      <vt:lpstr>Адаптация – от латинского слова «приспосабливаю» - это сложный процесс приспособления организма, который происходит на разных уровнях: физиологическом, социальном, психологическом. </vt:lpstr>
      <vt:lpstr>Презентация PowerPoint</vt:lpstr>
      <vt:lpstr>Уровни адаптации</vt:lpstr>
      <vt:lpstr>Причины тяжелой адаптации</vt:lpstr>
      <vt:lpstr>Кому легко? </vt:lpstr>
      <vt:lpstr>Кому трудно?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38</cp:revision>
  <dcterms:created xsi:type="dcterms:W3CDTF">2016-12-18T06:10:11Z</dcterms:created>
  <dcterms:modified xsi:type="dcterms:W3CDTF">2019-12-03T10:22:57Z</dcterms:modified>
</cp:coreProperties>
</file>