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78" r:id="rId4"/>
    <p:sldId id="259" r:id="rId5"/>
    <p:sldId id="264" r:id="rId6"/>
    <p:sldId id="265" r:id="rId7"/>
    <p:sldId id="269" r:id="rId8"/>
    <p:sldId id="273" r:id="rId9"/>
    <p:sldId id="266" r:id="rId10"/>
    <p:sldId id="267" r:id="rId11"/>
    <p:sldId id="271" r:id="rId12"/>
    <p:sldId id="276" r:id="rId13"/>
    <p:sldId id="270" r:id="rId14"/>
    <p:sldId id="268" r:id="rId15"/>
    <p:sldId id="272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E5B"/>
    <a:srgbClr val="F94900"/>
    <a:srgbClr val="613125"/>
    <a:srgbClr val="AC187B"/>
    <a:srgbClr val="542939"/>
    <a:srgbClr val="E4ECD1"/>
    <a:srgbClr val="8ED354"/>
    <a:srgbClr val="06A78E"/>
    <a:srgbClr val="068A78"/>
    <a:srgbClr val="06A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96" d="100"/>
          <a:sy n="96" d="100"/>
        </p:scale>
        <p:origin x="-102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4845" y="1120676"/>
            <a:ext cx="6086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Уважаемые родители! </a:t>
            </a:r>
          </a:p>
          <a:p>
            <a:pPr algn="ctr"/>
            <a:r>
              <a:rPr lang="ru-RU" sz="2800" dirty="0" smtClean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Просмотр презентации необходимо</a:t>
            </a:r>
          </a:p>
          <a:p>
            <a:pPr algn="ctr"/>
            <a:r>
              <a:rPr lang="ru-RU" sz="2800" dirty="0" smtClean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Производить в режиме </a:t>
            </a:r>
          </a:p>
          <a:p>
            <a:pPr algn="ctr"/>
            <a:r>
              <a:rPr lang="ru-RU" sz="2800" dirty="0" smtClean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«показ слайдов»</a:t>
            </a:r>
          </a:p>
          <a:p>
            <a:pPr algn="ctr"/>
            <a:r>
              <a:rPr lang="ru-RU" sz="2800" b="1" dirty="0" smtClean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29695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8526" y="223274"/>
            <a:ext cx="7374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Дидактическая игра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«Собери фигуры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2703" y="809247"/>
            <a:ext cx="7106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Покажите на данном слайде: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Квадрат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реугольник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Коробку, где нарисован квадрат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Коробку, где нарисован треугольник</a:t>
            </a:r>
          </a:p>
        </p:txBody>
      </p:sp>
      <p:pic>
        <p:nvPicPr>
          <p:cNvPr id="10" name="Picture 2" descr="box_PNG115.png (2355×178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7" y="4654902"/>
            <a:ext cx="3126766" cy="23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ox_PNG115.png (2355×178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59" y="4654902"/>
            <a:ext cx="3247192" cy="24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99858" y="2585901"/>
            <a:ext cx="1381539" cy="11131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421870" y="2428602"/>
            <a:ext cx="1801923" cy="1427779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890628" y="5980042"/>
            <a:ext cx="900961" cy="63279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23361" y="6047961"/>
            <a:ext cx="531745" cy="4969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5677" y="3998204"/>
            <a:ext cx="3568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Молодцы!!!!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57421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-46171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05886" y="527923"/>
            <a:ext cx="7146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Какого цвета треугольник?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(зелёный)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Какого цвета квадрат?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(жёлтый)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1311" y="2339282"/>
            <a:ext cx="531745" cy="4969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3367" y="2323948"/>
            <a:ext cx="531745" cy="4969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4837" y="2323948"/>
            <a:ext cx="531745" cy="4969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51112" y="2297734"/>
            <a:ext cx="531745" cy="4969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266503" y="3382829"/>
            <a:ext cx="900961" cy="63279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440228" y="3382828"/>
            <a:ext cx="900961" cy="63279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698758" y="3382829"/>
            <a:ext cx="900961" cy="63279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166702" y="3382827"/>
            <a:ext cx="900961" cy="63279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7148" y="1189019"/>
            <a:ext cx="723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Посмотрите, внимательно на картинки и скажите чего больше треугольников или квадратов?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(одинаково)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56421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-46171"/>
            <a:ext cx="9135879" cy="6858000"/>
          </a:xfrm>
          <a:prstGeom prst="rect">
            <a:avLst/>
          </a:prstGeom>
        </p:spPr>
      </p:pic>
      <p:pic>
        <p:nvPicPr>
          <p:cNvPr id="2050" name="Picture 2" descr="box_PNG115.png (2355×178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843" y="2625801"/>
            <a:ext cx="3812566" cy="28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ox_PNG115.png (2355×178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95" y="4260007"/>
            <a:ext cx="3812566" cy="28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9506" y="531956"/>
            <a:ext cx="71462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Задание: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Необходимо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собрать геометрические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фигуры в разные коробочки, обозначенные знаком. В коробочки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знаком «квадрат» - квадраты, со знаком «треугольник» - треугольники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Пусть ребёнок покажет, в какую коробочку, он поместит квадратики, в какую треугольники.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089410" y="5980041"/>
            <a:ext cx="900961" cy="63279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7440" y="4368248"/>
            <a:ext cx="531745" cy="4969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91929" y="3224022"/>
            <a:ext cx="531745" cy="4969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52938" y="3202272"/>
            <a:ext cx="531745" cy="4969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0125" y="2155062"/>
            <a:ext cx="531745" cy="4969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1999" y="2147066"/>
            <a:ext cx="531745" cy="4969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147209" y="3112603"/>
            <a:ext cx="900961" cy="63279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452938" y="2019223"/>
            <a:ext cx="900961" cy="63279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353899" y="3066433"/>
            <a:ext cx="900961" cy="63279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7537749" y="1993008"/>
            <a:ext cx="900961" cy="63279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9565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0.02314 C -0.04583 0.02453 -0.05121 0.02685 -0.06163 0.03194 C -0.06441 0.03333 -0.06753 0.03356 -0.07031 0.03472 C -0.07361 0.03611 -0.07691 0.0375 -0.08003 0.03912 C -0.11093 0.05439 -0.14218 0.07268 -0.17465 0.08101 C -0.20034 0.09675 -0.18854 0.09259 -0.20937 0.09699 C -0.21336 0.09884 -0.21718 0.10138 -0.22135 0.10277 C -0.22534 0.10416 -0.22951 0.10416 -0.23333 0.10578 C -0.26076 0.11643 -0.28611 0.13588 -0.31059 0.15509 C -0.33211 0.17199 -0.33941 0.20439 -0.36805 0.20439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0.03658 C -0.03559 0.03843 -0.03993 0.03935 -0.04427 0.04074 C -0.05173 0.04746 -0.06267 0.05 -0.07135 0.05255 C -0.08107 0.05533 -0.09392 0.06482 -0.10295 0.06551 C -0.11597 0.06644 -0.12899 0.06644 -0.14201 0.0669 C -0.15104 0.06875 -0.16007 0.07014 -0.16927 0.0713 C -0.18021 0.07824 -0.17066 0.07315 -0.19427 0.0757 C -0.21927 0.07848 -0.24427 0.08565 -0.26927 0.08866 C -0.28125 0.09537 -0.30625 0.09723 -0.31823 0.09885 C -0.34844 0.10278 -0.37673 0.10926 -0.40729 0.11042 C -0.42066 0.11227 -0.43107 0.11482 -0.44427 0.11621 C -0.45781 0.12084 -0.47187 0.12246 -0.48455 0.13079 C -0.49913 0.14028 -0.51215 0.15255 -0.52795 0.15834 C -0.53472 0.16389 -0.5408 0.16621 -0.54757 0.1713 C -0.55937 0.1801 -0.5691 0.1919 -0.58003 0.20162 C -0.58333 0.2081 -0.58715 0.2132 -0.59201 0.2176 C -0.5967 0.22662 -0.60295 0.23473 -0.60729 0.24375 C -0.61094 0.25139 -0.61302 0.26111 -0.61701 0.26829 C -0.61962 0.27315 -0.62361 0.27848 -0.62691 0.28287 C -0.62934 0.29283 -0.62604 0.28125 -0.63125 0.29167 C -0.63628 0.30162 -0.63906 0.31366 -0.64427 0.32338 C -0.64566 0.33102 -0.64861 0.33727 -0.65191 0.34375 C -0.65347 0.34653 -0.65625 0.35255 -0.65625 0.35255 " pathEditMode="relative" ptsTypes="fffffffffff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0.04792 C -0.01771 0.12083 -0.01459 0.19167 -0.02587 0.2625 C -0.02952 0.34398 -0.02813 0.42199 -0.02813 0.50579 " pathEditMode="relative" ptsTypes="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5463 C -0.01805 0.08658 -0.02917 0.11135 -0.04427 0.13588 C -0.0493 0.14422 -0.05295 0.15394 -0.05833 0.16204 C -0.06944 0.17871 -0.0842 0.19514 -0.09635 0.20973 C -0.09948 0.21343 -0.10382 0.21528 -0.10729 0.21852 C -0.12673 0.23588 -0.14583 0.25463 -0.16493 0.27223 C -0.18246 0.28843 -0.19965 0.30996 -0.21823 0.32431 C -0.24323 0.34375 -0.2658 0.36667 -0.29201 0.3838 C -0.30035 0.38912 -0.30781 0.39537 -0.31597 0.40116 C -0.31979 0.40371 -0.32691 0.40973 -0.32691 0.40973 C -0.32934 0.41389 -0.33108 0.41621 -0.33229 0.4213 C -0.33559 0.43496 -0.33403 0.45186 -0.34427 0.46042 C -0.35035 0.4713 -0.35555 0.4801 -0.36267 0.48959 C -0.36736 0.49584 -0.36215 0.4919 -0.36823 0.49815 C -0.37101 0.50093 -0.37396 0.50324 -0.37691 0.50556 C -0.3783 0.50672 -0.38125 0.50834 -0.38125 0.50834 " pathEditMode="relative" ptsTypes="fffffffffffffff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C -0.00781 0.0169 -0.02153 0.02801 -0.03368 0.03935 C -0.05538 0.05972 -0.07795 0.07708 -0.10104 0.09421 C -0.12431 0.11134 -0.14774 0.13611 -0.17396 0.14352 C -0.17674 0.14722 -0.17847 0.15208 -0.1816 0.15509 C -0.18351 0.15695 -0.18594 0.15695 -0.18802 0.1581 C -0.19792 0.16389 -0.20608 0.17315 -0.21632 0.17685 C -0.22413 0.1838 -0.23195 0.18843 -0.24028 0.19421 C -0.25521 0.20486 -0.26945 0.22222 -0.28594 0.22755 C -0.29375 0.23472 -0.28385 0.22639 -0.29462 0.23195 C -0.30156 0.23542 -0.30781 0.2412 -0.31528 0.24352 C -0.32083 0.24745 -0.32379 0.24815 -0.33038 0.24931 C -0.34358 0.25648 -0.33385 0.25232 -0.36094 0.25232 " pathEditMode="relative" ptsTypes="ffffffffffff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C -0.01407 -0.00555 -0.02813 -0.00648 -0.04254 -0.00879 C -0.05417 -0.01064 -0.06563 -0.01412 -0.07726 -0.01597 C -0.08698 -0.02037 -0.09532 -0.02176 -0.10556 -0.02314 C -0.11806 -0.03009 -0.13056 -0.03426 -0.14358 -0.03912 C -0.15816 -0.04444 -0.17205 -0.05162 -0.18698 -0.05509 C -0.20122 -0.06203 -0.21598 -0.06388 -0.23056 -0.06967 C -0.24931 -0.07731 -0.26945 -0.08171 -0.28924 -0.08402 C -0.3132 -0.09213 -0.33681 -0.09328 -0.36094 -0.09861 C -0.41545 -0.11064 -0.38646 -0.10717 -0.41858 -0.11018 C -0.46198 -0.12199 -0.50695 -0.12893 -0.55122 -0.13055 C -0.59462 -0.14051 -0.57379 -0.1368 -0.66424 -0.13194 C -0.67084 -0.13148 -0.68004 -0.12407 -0.68698 -0.12176 C -0.69479 -0.11481 -0.69098 -0.11689 -0.69792 -0.11458 C -0.70087 -0.10879 -0.7033 -0.10115 -0.70764 -0.09722 C -0.71268 -0.08194 -0.72032 -0.06875 -0.72726 -0.05509 C -0.7283 -0.0493 -0.72865 -0.04305 -0.73056 -0.03773 C -0.73247 -0.0324 -0.7349 -0.03101 -0.7349 -0.02476 " pathEditMode="relative" ptsTypes="fffffff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96296E-6 C -0.0165 0.02269 -0.04619 0.03519 -0.06633 0.05231 C -0.09324 0.07523 -0.12101 0.09954 -0.14671 0.12477 C -0.15088 0.12894 -0.15504 0.13333 -0.15973 0.13634 C -0.16268 0.13819 -0.16581 0.13958 -0.16841 0.14213 C -0.1764 0.15 -0.18334 0.16042 -0.19133 0.16829 C -0.21285 0.18935 -0.2323 0.21574 -0.25105 0.24074 C -0.25713 0.24884 -0.26459 0.25579 -0.27067 0.26389 C -0.27258 0.2662 -0.27709 0.26968 -0.27709 0.26968 C -0.28247 0.27986 -0.29167 0.28981 -0.29445 0.30162 C -0.29046 0.31736 -0.2915 0.33542 -0.28699 0.35093 C -0.28404 0.36088 -0.27865 0.36875 -0.27379 0.37685 C -0.27292 0.37824 -0.27275 0.38009 -0.27171 0.38125 C -0.26963 0.38356 -0.2665 0.3838 -0.26407 0.38565 C -0.26216 0.38704 -0.26077 0.38935 -0.25869 0.39005 C -0.254 0.39144 -0.24914 0.39097 -0.24445 0.39144 C -0.229 0.39005 -0.23438 0.39005 -0.22813 0.39005 L -0.22275 0.38426 " pathEditMode="relative" ptsTypes="ffffffffffffffff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C 0.0125 0.01134 0.02535 0.03171 0.0349 0.04792 C 0.04011 0.05671 0.03629 0.05185 0.04358 0.0625 C 0.04636 0.06644 0.05226 0.07407 0.05226 0.07407 C 0.05538 0.08264 0.05972 0.08704 0.06424 0.09421 C 0.0691 0.10208 0.07344 0.11088 0.0783 0.11898 C 0.08004 0.12176 0.08247 0.12431 0.08368 0.12755 C 0.09149 0.14815 0.10573 0.16667 0.11736 0.18426 C 0.12361 0.19352 0.12674 0.20602 0.13264 0.21597 C 0.13472 0.22778 0.14045 0.23472 0.14462 0.24514 C 0.14549 0.24745 0.14618 0.24977 0.1467 0.25232 C 0.14722 0.25463 0.14705 0.25741 0.14792 0.25949 C 0.14861 0.26134 0.15017 0.26227 0.15104 0.26389 C 0.15452 0.27083 0.15399 0.27292 0.1566 0.27986 C 0.1592 0.28681 0.16267 0.29306 0.16528 0.3 C 0.16736 0.3125 0.17014 0.32407 0.17292 0.33634 C 0.17361 0.33935 0.17448 0.34213 0.175 0.34514 C 0.17535 0.34745 0.175 0.35023 0.17604 0.35232 C 0.17761 0.35532 0.18108 0.35417 0.18368 0.35509 C 0.18837 0.35671 0.1934 0.35857 0.19792 0.36088 C 0.20104 0.3625 0.20764 0.36528 0.20764 0.36528 " pathEditMode="relative" ptsTypes="ffffffffffffffffffff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67055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5860" y="652529"/>
            <a:ext cx="79214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Проведите Физкультминутку «Большой, маленький</a:t>
            </a:r>
            <a:r>
              <a:rPr lang="ru-RU" sz="2400" b="1" dirty="0" smtClean="0">
                <a:solidFill>
                  <a:srgbClr val="00B050"/>
                </a:solidFill>
              </a:rPr>
              <a:t>».</a:t>
            </a:r>
          </a:p>
          <a:p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rgbClr val="00B050"/>
                </a:solidFill>
              </a:rPr>
              <a:t>И вот я стану маленьким – к коленочкам прижмусь! </a:t>
            </a:r>
            <a:r>
              <a:rPr lang="ru-RU" sz="2400" i="1" dirty="0">
                <a:solidFill>
                  <a:srgbClr val="00B050"/>
                </a:solidFill>
              </a:rPr>
              <a:t>(Присели).</a:t>
            </a:r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rgbClr val="00B050"/>
                </a:solidFill>
              </a:rPr>
              <a:t>Потом я вырасту большой – до солнца дотянусь! </a:t>
            </a:r>
            <a:r>
              <a:rPr lang="ru-RU" sz="2400" i="1" dirty="0">
                <a:solidFill>
                  <a:srgbClr val="00B050"/>
                </a:solidFill>
              </a:rPr>
              <a:t>(Встали). (2-3 раза</a:t>
            </a:r>
            <a:r>
              <a:rPr lang="ru-RU" sz="2400" i="1" dirty="0" smtClean="0">
                <a:solidFill>
                  <a:srgbClr val="00B050"/>
                </a:solidFill>
              </a:rPr>
              <a:t>).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zaryadka-kartinki-dlya-detey-24.png (402×17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59" y="2960853"/>
            <a:ext cx="5632576" cy="250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588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190" y="106162"/>
            <a:ext cx="654988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Дидактическая игра «Соберём листочки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Покажите, где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изображён на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картинке большой ёжик? Какой ёжик маленький? Где большой листочек, где маленький?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e9ca84c04e2438fcabfd734c9ab1dbf7.png (1280×89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53" y="1810439"/>
            <a:ext cx="2556859" cy="179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9ca84c04e2438fcabfd734c9ab1dbf7.png (1280×898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646" y="1337268"/>
            <a:ext cx="3905764" cy="27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584341_582cc.png (400×30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52" y="3840370"/>
            <a:ext cx="1905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584341_582cc.png (400×303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23" y="4254659"/>
            <a:ext cx="1182821" cy="8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57421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190" y="106162"/>
            <a:ext cx="6549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Дидактическая игра «Соберём листочки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238" y="644123"/>
            <a:ext cx="7146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Задание: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Необходимо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 большому ежику положить большие листочки, к маленькому, маленькие листочки.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Пусть ребёнок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покажет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какие листочки он положит к большому ёжику, а какие к маленькому)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e9ca84c04e2438fcabfd734c9ab1dbf7.png (1280×89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0" y="3805755"/>
            <a:ext cx="2556859" cy="179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9ca84c04e2438fcabfd734c9ab1dbf7.png (1280×898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7" y="3429000"/>
            <a:ext cx="3905764" cy="27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584341_582cc.png (400×303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187" y="1570927"/>
            <a:ext cx="1182821" cy="8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584341_582cc.png (400×30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5" y="2018921"/>
            <a:ext cx="1905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584341_582cc.png (400×303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097" y="1618181"/>
            <a:ext cx="1182821" cy="8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584341_582cc.png (400×303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49" y="1899572"/>
            <a:ext cx="1182821" cy="8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584341_582cc.png (400×30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49" y="1899572"/>
            <a:ext cx="1905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584341_582cc.png (400×30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097" y="2514169"/>
            <a:ext cx="1905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37504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92593E-6 C 0.02135 0.00046 0.04288 -0.0014 0.06406 0.00277 C 0.08941 0.00763 0.11354 0.01504 0.13906 0.01735 C 0.15382 0.02036 0.16754 0.02453 0.18264 0.02592 C 0.19879 0.02939 0.21389 0.03333 0.23038 0.03472 C 0.25938 0.04513 0.29879 0.05115 0.3283 0.05347 C 0.3408 0.05786 0.35365 0.05763 0.36632 0.06087 C 0.39566 0.06828 0.42552 0.07569 0.45538 0.07962 C 0.46476 0.08495 0.47483 0.08634 0.48472 0.08981 C 0.49497 0.09328 0.50504 0.09814 0.51528 0.10138 C 0.5257 0.10856 0.53698 0.10972 0.54792 0.11434 C 0.55208 0.11828 0.5559 0.11874 0.56094 0.12013 C 0.56615 0.12546 0.5691 0.13055 0.57292 0.13749 C 0.57361 0.1405 0.5757 0.14305 0.57604 0.14629 C 0.57882 0.17754 0.5724 0.18194 0.59028 0.19698 C 0.59358 0.21759 0.59236 0.20555 0.59236 0.23333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C 0.00729 0.00092 0.01459 0.00139 0.02188 0.00301 C 0.02604 0.00393 0.03125 0.00879 0.03594 0.01018 C 0.03698 0.01111 0.03802 0.01227 0.03924 0.01296 C 0.04097 0.01389 0.04288 0.01366 0.04462 0.01458 C 0.04966 0.01782 0.0533 0.02199 0.05868 0.02477 C 0.06806 0.03657 0.08698 0.05463 0.09896 0.06227 C 0.10504 0.07037 0.11754 0.08241 0.12622 0.08565 C 0.13195 0.09328 0.1342 0.09282 0.14028 0.09722 C 0.14618 0.10162 0.15191 0.10694 0.15764 0.11157 C 0.16059 0.11389 0.1625 0.11805 0.16528 0.12037 C 0.16667 0.12153 0.16823 0.12199 0.16962 0.12315 C 0.17188 0.125 0.17396 0.12708 0.17622 0.12893 C 0.18472 0.13634 0.17448 0.13125 0.18264 0.13472 C 0.1915 0.14653 0.20382 0.14791 0.21424 0.15648 C 0.2165 0.15833 0.21858 0.16041 0.22066 0.16227 C 0.22292 0.16435 0.2283 0.16528 0.2283 0.16528 " pathEditMode="relative" ptsTypes="ffffffffffffffff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C -0.01423 0.01597 -0.03107 0.02407 -0.04896 0.03032 C -0.06892 0.04514 -0.09114 0.05046 -0.11302 0.05787 C -0.13906 0.0669 -0.11493 0.06157 -0.13472 0.06528 C -0.15139 0.07407 -0.16927 0.08333 -0.18698 0.08704 C -0.20486 0.0956 -0.1967 0.09329 -0.21076 0.0956 C -0.22344 0.10301 -0.23837 0.10717 -0.25208 0.11018 C -0.26198 0.11736 -0.2717 0.1206 -0.28264 0.12454 C -0.28628 0.12592 -0.28976 0.12755 -0.2934 0.12893 C -0.29444 0.1294 -0.2967 0.13032 -0.2967 0.13032 C -0.30087 0.13403 -0.30486 0.13588 -0.30972 0.13773 C -0.31493 0.14421 -0.32031 0.15069 -0.32604 0.15648 C -0.33107 0.16967 -0.34167 0.17778 -0.34896 0.18842 C -0.35069 0.19097 -0.35156 0.19444 -0.3533 0.19699 C -0.35903 0.20532 -0.36597 0.21227 -0.37274 0.21875 C -0.37691 0.22292 -0.38489 0.22893 -0.38802 0.23611 C -0.39045 0.2419 -0.38923 0.24143 -0.39236 0.2463 C -0.3934 0.24792 -0.39566 0.25069 -0.39566 0.25069 " pathEditMode="relative" ptsTypes="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6 C -0.00868 0.02223 -0.01511 0.04653 -0.02726 0.06667 C -0.02986 0.07061 -0.03351 0.07292 -0.03594 0.07686 C -0.03854 0.08079 -0.03976 0.08635 -0.04254 0.09005 C -0.05157 0.10209 -0.06163 0.1132 -0.07188 0.12339 C -0.12396 0.17478 -0.21841 0.16251 -0.27188 0.1639 C -0.28386 0.16552 -0.29479 0.17038 -0.3066 0.17246 C -0.31893 0.18496 -0.33212 0.19816 -0.34566 0.20741 C -0.35139 0.21135 -0.35591 0.21737 -0.36198 0.22038 C -0.37136 0.22501 -0.38073 0.22825 -0.39028 0.23195 C -0.40295 0.23704 -0.41441 0.24422 -0.42726 0.24792 C -0.43594 0.25394 -0.44601 0.26228 -0.45556 0.26528 C -0.45764 0.26714 -0.4599 0.26922 -0.46198 0.27107 C -0.46302 0.272 -0.46528 0.27408 -0.46528 0.27408 C -0.46597 0.27547 -0.46754 0.27663 -0.46754 0.27848 C -0.46788 0.28473 -0.46632 0.29723 -0.46632 0.29723 " pathEditMode="relative" ptsTypes="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C -0.00556 0.00347 -0.00781 0.00578 -0.01406 0.00717 C -0.02865 0.01689 -0.01146 0.00671 -0.03038 0.01296 C -0.07049 0.02615 -0.01493 0.0125 -0.05434 0.02152 C -0.07969 0.03726 -0.10816 0.04328 -0.13264 0.06226 C -0.15816 0.08194 -0.18142 0.10764 -0.20538 0.13032 C -0.21858 0.14282 -0.23854 0.15393 -0.2533 0.16365 C -0.25677 0.16597 -0.25972 0.1699 -0.26302 0.17245 C -0.31111 0.20995 -0.26424 0.17314 -0.29792 0.1956 C -0.30903 0.20301 -0.31927 0.21273 -0.33038 0.22014 C -0.34375 0.22916 -0.36128 0.23935 -0.37396 0.25069 C -0.38264 0.25856 -0.39514 0.26828 -0.40538 0.27245 C -0.41545 0.27662 -0.42674 0.27801 -0.43698 0.2824 C -0.44688 0.2956 -0.43316 0.27824 -0.44462 0.28981 C -0.45122 0.29652 -0.45677 0.30578 -0.46528 0.30856 C -0.46858 0.31319 -0.47465 0.32222 -0.4783 0.32314 C -0.48194 0.32407 -0.48906 0.32592 -0.48906 0.32592 C -0.49653 0.32986 -0.50469 0.33171 -0.51198 0.33611 " pathEditMode="relative" ptsTypes="fffffffffffffffff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0.02239 -0.00579 -0.04548 -0.00416 -0.06736 0.00278 C -0.07482 0.0088 -0.08298 0.01158 -0.09132 0.01597 C -0.09392 0.01736 -0.09618 0.02014 -0.09878 0.02176 C -0.10087 0.02315 -0.10312 0.02361 -0.10538 0.02454 C -0.12257 0.03935 -0.14028 0.05301 -0.15868 0.06528 C -0.16423 0.06898 -0.17326 0.08079 -0.17708 0.08403 C -0.19097 0.0963 -0.2033 0.10949 -0.21632 0.12315 C -0.21944 0.12963 -0.22396 0.13125 -0.2283 0.13611 C -0.23489 0.14352 -0.24809 0.16343 -0.25208 0.17384 C -0.25469 0.18056 -0.25729 0.1875 -0.25972 0.19421 C -0.26024 0.19537 -0.2618 0.20371 -0.26198 0.2044 C -0.26232 0.20579 -0.26302 0.20857 -0.26302 0.20857 " pathEditMode="relative" ptsTypes="ffffffffffff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5129" y="691923"/>
            <a:ext cx="76431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Вы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молодцы!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Кого встретили сегодня?(ёжика)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Как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помогли ежику?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(собирали листочки, яблочки в корзинки)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Какого цвета были листочки?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Вам понравилось?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вам было сложно выполнять задания?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Какое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задание было сложным?</a:t>
            </a: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026465" y="5146736"/>
            <a:ext cx="58591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скорой встречи!!!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s1200 (1200×72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9" y="1479272"/>
            <a:ext cx="6023114" cy="348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1999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9392" y="449746"/>
            <a:ext cx="6086188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Формирование элементарных математических представлений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Лексическая тема недели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Птицы весной.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Возрастная группа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Первая Младшая группа 2-3 года</a:t>
            </a:r>
          </a:p>
          <a:p>
            <a:pPr algn="ctr">
              <a:lnSpc>
                <a:spcPts val="65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Тема занятия: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Подарки для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ёжиков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6500"/>
              </a:lnSpc>
            </a:pPr>
            <a:endParaRPr lang="ru-RU" sz="6600" b="1" dirty="0">
              <a:ln w="3175">
                <a:solidFill>
                  <a:schemeClr val="tx1"/>
                </a:solidFill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5549" y="5796730"/>
            <a:ext cx="4105996" cy="96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Подготовили: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Воспитатели 1-ой младшей группы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9392" y="449746"/>
            <a:ext cx="6086188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Формирование элементарных математических представлений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Лексическая тема недели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Птицы весной.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Возрастная группа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Первая Младшая группа 2-3 года</a:t>
            </a:r>
          </a:p>
          <a:p>
            <a:pPr algn="ctr">
              <a:lnSpc>
                <a:spcPts val="65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Тема занятия: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Подарки для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ёжиков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6500"/>
              </a:lnSpc>
            </a:pPr>
            <a:endParaRPr lang="ru-RU" sz="6600" b="1" dirty="0">
              <a:ln w="3175">
                <a:solidFill>
                  <a:schemeClr val="tx1"/>
                </a:solidFill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5549" y="5796730"/>
            <a:ext cx="4105996" cy="96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Подготовили: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Воспитатели 1-ой младшей группы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9695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22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57337" y="1398742"/>
            <a:ext cx="6098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Это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кто под елками бегает с иголками?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Сам на елочку похож, только серый-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это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(еж)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8862" y="635567"/>
            <a:ext cx="658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Загадайте ребёнку загадку 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img_56d581425da9a.jpg (1100×650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23" y="2497539"/>
            <a:ext cx="5166761" cy="2670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85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5312" y="1363607"/>
            <a:ext cx="3927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Где живет ёжик?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(в лесу)</a:t>
            </a:r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img14.jpg (640×48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8"/>
          <a:stretch/>
        </p:blipFill>
        <p:spPr bwMode="auto">
          <a:xfrm>
            <a:off x="435663" y="2331238"/>
            <a:ext cx="4257261" cy="2899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765312" y="889484"/>
            <a:ext cx="3597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Спросите у ребёнка: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0173" y="1654504"/>
            <a:ext cx="3200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Чем питается ежик?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(яблоки, грибы, жучки)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kisspng-apple-pie-cinnamon-roll-basket-granny-smith-fruit-basket-5afd2cccba1da5.5533855915265415167623.jpg (900×102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45" y="2854833"/>
            <a:ext cx="1871041" cy="2120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76852cba9eb011e7bc9f3085a99aa192_4d499ba5fc1c11e794fb3085a99aa192-480x640.jpeg (480×640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 b="10255"/>
          <a:stretch/>
        </p:blipFill>
        <p:spPr bwMode="auto">
          <a:xfrm>
            <a:off x="4762705" y="5023355"/>
            <a:ext cx="1926950" cy="2011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инсектициды-все.png (162×179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05" y="3224164"/>
            <a:ext cx="15430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2833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050" name="Picture 2" descr="s1200 (960×72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" y="1370209"/>
            <a:ext cx="7317053" cy="5487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5211" y="535130"/>
            <a:ext cx="6866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Проведите Пальчиковую гимнастику «Ежик»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000" i="1" dirty="0" smtClean="0"/>
              <a:t>Повторите пальчиковую гимнастику 2-3 раза).</a:t>
            </a:r>
            <a:endParaRPr lang="ru-RU" sz="2000" dirty="0" smtClean="0"/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7421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0831" y="-19878"/>
            <a:ext cx="69226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Дидактическая игра «Собери яблочки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28406" y="4096346"/>
            <a:ext cx="4412971" cy="1234281"/>
            <a:chOff x="159027" y="2129064"/>
            <a:chExt cx="4412971" cy="1234281"/>
          </a:xfrm>
        </p:grpSpPr>
        <p:pic>
          <p:nvPicPr>
            <p:cNvPr id="1032" name="Picture 8" descr="yellow-apples-clipart-png-4.png (250×312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7" y="2165665"/>
              <a:ext cx="959679" cy="119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yellow-apples-clipart-png-4.png (250×312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319" y="2165665"/>
              <a:ext cx="959679" cy="119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yellow-apples-clipart-png-4.png (250×312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680" y="2129064"/>
              <a:ext cx="959679" cy="119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yellow-apples-clipart-png-4.png (250×312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779" y="2129064"/>
              <a:ext cx="959679" cy="119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2889898" y="2574708"/>
            <a:ext cx="3020188" cy="1426247"/>
            <a:chOff x="5567220" y="2024579"/>
            <a:chExt cx="2751830" cy="1302165"/>
          </a:xfrm>
        </p:grpSpPr>
        <p:pic>
          <p:nvPicPr>
            <p:cNvPr id="1034" name="Picture 10" descr="aqondqapq9l2.png (160×160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220" y="2024579"/>
              <a:ext cx="1302164" cy="1302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aqondqapq9l2.png (160×160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886" y="2024579"/>
              <a:ext cx="1302164" cy="1302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762004" y="1047325"/>
            <a:ext cx="67817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Какого цвета яблоки? 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(желтые, зеленые)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Каких яблок много желтых или зеленых?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(щелкните левой кнопкой мыши, на картинку, 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где Вы считаете, что правильный ответ)</a:t>
            </a:r>
          </a:p>
        </p:txBody>
      </p:sp>
    </p:spTree>
    <p:extLst>
      <p:ext uri="{BB962C8B-B14F-4D97-AF65-F5344CB8AC3E}">
        <p14:creationId xmlns:p14="http://schemas.microsoft.com/office/powerpoint/2010/main" val="116331774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028" name="Picture 4" descr="12084977.jpg (460×45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5" y="1714500"/>
            <a:ext cx="345150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11952_1.jpg (800×120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46" y="2107094"/>
            <a:ext cx="1908313" cy="286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1094" y="0"/>
            <a:ext cx="62115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Какого цвета корзинка большая ?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(желтая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Какого цвета корзинка маленькая?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(зеленая)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094" y="830997"/>
            <a:ext cx="6456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Какая из этих корзинок  большая?</a:t>
            </a:r>
          </a:p>
          <a:p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(щелкните левой кнопкой мыши, на картинку, </a:t>
            </a:r>
          </a:p>
          <a:p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где Вы считаете, что правильный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ответ)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886353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6" y="1470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4947" y="248478"/>
            <a:ext cx="74941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Представьте с ребёнком, что Вы помогаете собирать для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ёжика яблочки.</a:t>
            </a:r>
          </a:p>
          <a:p>
            <a:endParaRPr lang="ru-RU" dirty="0"/>
          </a:p>
        </p:txBody>
      </p:sp>
      <p:pic>
        <p:nvPicPr>
          <p:cNvPr id="1028" name="Picture 4" descr="12084977.jpg (460×45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2" y="3429000"/>
            <a:ext cx="345150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11952_1.jpg (800×120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02" y="3781631"/>
            <a:ext cx="2050912" cy="30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4947" y="1051846"/>
            <a:ext cx="7215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Задание: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Необходимо 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</a:rPr>
              <a:t>собрать яблочки в разные корзинки по цвету. </a:t>
            </a:r>
          </a:p>
          <a:p>
            <a:r>
              <a:rPr lang="ru-RU" sz="1600" i="1" dirty="0">
                <a:solidFill>
                  <a:schemeClr val="accent6">
                    <a:lumMod val="75000"/>
                  </a:schemeClr>
                </a:solidFill>
              </a:rPr>
              <a:t>Зеленые яблочки, складывайте в зеленую корзину, желтые – в желтую.</a:t>
            </a:r>
          </a:p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Пусть ребёнок сначала Вам покажет, какое яблочку в какую корзинку нужно положить.</a:t>
            </a:r>
            <a:endParaRPr lang="ru-RU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2" name="Picture 8" descr="yellow-apples-clipart-png-4.png (250×31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80" y="2170247"/>
            <a:ext cx="959679" cy="11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yellow-apples-clipart-png-4.png (250×31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21" y="1950159"/>
            <a:ext cx="959679" cy="11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yellow-apples-clipart-png-4.png (250×31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80" y="2129064"/>
            <a:ext cx="959679" cy="11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yellow-apples-clipart-png-4.png (250×31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886" y="2181306"/>
            <a:ext cx="959679" cy="11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qondqapq9l2.png (160×16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68" y="2181306"/>
            <a:ext cx="1302164" cy="13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aqondqapq9l2.png (160×16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891" y="2118004"/>
            <a:ext cx="1302164" cy="13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57421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C 0.00278 0.01204 0.00938 0.02107 0.01528 0.03056 C 0.01858 0.03588 0.02014 0.0412 0.02396 0.0463 C 0.02639 0.05671 0.02465 0.05255 0.0283 0.05949 C 0.03177 0.07384 0.04201 0.08935 0.05 0.1 C 0.05069 0.10394 0.05104 0.10787 0.05226 0.11157 C 0.05573 0.12245 0.06111 0.125 0.06632 0.13333 C 0.07101 0.14097 0.07535 0.14907 0.08264 0.15208 C 0.0849 0.15694 0.08785 0.15926 0.09028 0.16389 C 0.09201 0.17083 0.09392 0.17732 0.09774 0.18264 C 0.10017 0.1912 0.10382 0.20116 0.10764 0.2088 C 0.10885 0.21597 0.11128 0.21944 0.11528 0.22454 C 0.11771 0.23449 0.12778 0.24815 0.1283 0.25949 C 0.12865 0.26528 0.1283 0.27107 0.1283 0.27685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3.7037E-7 C 0.00365 0.00185 0.004 0.00138 0.0066 0.00578 C 0.00816 0.00856 0.01094 0.01458 0.01094 0.01458 C 0.0125 0.02291 0.01858 0.02847 0.02292 0.03495 C 0.03334 0.05069 0.04288 0.06458 0.05226 0.08125 C 0.06111 0.14166 0.04306 0.20601 0.05556 0.26527 C 0.05347 0.31319 0.05469 0.28356 0.05226 0.3537 C 0.05209 0.35949 0.05 0.36504 0.05 0.37106 " pathEditMode="relative" ptsTypes="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C 0.00452 0.01968 0.01771 0.03032 0.02952 0.0419 C 0.03594 0.04815 0.04045 0.05394 0.04792 0.05787 C 0.05157 0.06181 0.05452 0.06713 0.05886 0.06944 C 0.06719 0.07384 0.07813 0.0787 0.08594 0.08403 C 0.09636 0.09097 0.10469 0.10046 0.11632 0.10417 C 0.12257 0.10903 0.12969 0.11134 0.13594 0.11597 C 0.14254 0.12083 0.14931 0.12732 0.1566 0.13032 C 0.16111 0.13634 0.16789 0.14074 0.17396 0.14329 C 0.17535 0.14444 0.18091 0.14954 0.1816 0.15069 C 0.18282 0.15278 0.18247 0.15602 0.18386 0.15787 C 0.1875 0.16319 0.19792 0.17431 0.2033 0.17662 C 0.20677 0.18148 0.20868 0.18472 0.2132 0.18843 C 0.21893 0.19329 0.21372 0.18565 0.21962 0.19259 C 0.22865 0.20324 0.22257 0.2 0.22952 0.20278 C 0.23334 0.2081 0.23733 0.21204 0.24254 0.21435 C 0.24775 0.21921 0.25348 0.22292 0.25886 0.22755 C 0.26407 0.23218 0.26806 0.23796 0.27396 0.24051 C 0.28056 0.24722 0.28559 0.25394 0.29358 0.25648 C 0.30035 0.26227 0.31042 0.26157 0.31858 0.26366 C 0.32743 0.27199 0.32327 0.26968 0.33056 0.27245 C 0.34323 0.28843 0.36302 0.29815 0.37726 0.31296 C 0.38264 0.31852 0.38056 0.31829 0.3849 0.32454 C 0.39236 0.33542 0.39896 0.34607 0.40556 0.35787 C 0.41077 0.36713 0.41789 0.37431 0.42292 0.38403 C 0.42448 0.39074 0.42587 0.40486 0.4283 0.40995 C 0.43056 0.41505 0.43403 0.41921 0.43594 0.42454 C 0.43802 0.43032 0.43768 0.43704 0.44132 0.4419 L 0.43056 0.41875 " pathEditMode="relative" ptsTypes="fffffffffffffffffffffffffff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03704E-6 C 0.00243 0.0088 -0.00034 0.00255 0.0099 0.00579 C 0.02969 0.01204 0.04809 0.0176 0.06858 0.02038 C 0.07587 0.02269 0.08299 0.02431 0.09028 0.02616 C 0.09705 0.02987 0.10174 0.03195 0.10886 0.03334 C 0.11598 0.03658 0.11111 0.03403 0.12292 0.04353 C 0.12483 0.04515 0.12726 0.04538 0.12934 0.0463 C 0.13334 0.04792 0.13785 0.05487 0.14132 0.05788 C 0.14688 0.06274 0.15313 0.06667 0.15886 0.07107 C 0.16771 0.07778 0.17379 0.09005 0.18386 0.09422 C 0.19098 0.1007 0.19653 0.11251 0.20434 0.11598 C 0.21459 0.1294 0.2257 0.14376 0.23698 0.1551 C 0.23959 0.16181 0.24375 0.16482 0.24688 0.17107 C 0.24844 0.17732 0.25035 0.18172 0.2533 0.18704 C 0.25486 0.19607 0.25608 0.20209 0.25886 0.21019 C 0.26025 0.21413 0.26216 0.2176 0.2632 0.22177 C 0.26493 0.22917 0.26702 0.23635 0.26962 0.24353 C 0.2717 0.25788 0.27865 0.2713 0.28386 0.28403 C 0.29219 0.30417 0.28091 0.28126 0.2882 0.29561 C 0.29028 0.30417 0.29288 0.31135 0.29688 0.31876 C 0.29844 0.32709 0.30209 0.3345 0.3066 0.34052 C 0.3099 0.3544 0.30452 0.33496 0.31094 0.34792 C 0.31181 0.34954 0.31146 0.35186 0.31198 0.35371 C 0.31354 0.35857 0.31632 0.36366 0.31858 0.36806 C 0.32101 0.37825 0.31979 0.37408 0.32188 0.38126 C 0.32257 0.38728 0.32396 0.39399 0.32396 0.40001 L 0.32066 0.38704 " pathEditMode="relative" ptsTypes="fffffffffffffffffffffffff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92593E-6 C -0.00816 0.00509 -0.01528 0.01203 -0.02292 0.01874 C -0.0257 0.02106 -0.02882 0.02222 -0.0316 0.02453 C -0.0441 0.03564 -0.0533 0.053 -0.06632 0.06365 C -0.06927 0.06898 -0.07153 0.07499 -0.075 0.07962 C -0.08247 0.08981 -0.0908 0.09722 -0.09896 0.10578 C -0.11025 0.11782 -0.12066 0.13055 -0.13264 0.14189 C -0.14531 0.15393 -0.15938 0.17268 -0.175 0.17661 C -0.18056 0.1824 -0.18993 0.18634 -0.19688 0.18842 C -0.20313 0.19675 -0.21476 0.19907 -0.22292 0.20277 C -0.22709 0.20648 -0.2316 0.20833 -0.23594 0.21157 C -0.2415 0.21573 -0.24497 0.22036 -0.25122 0.22314 C -0.25834 0.23263 -0.26771 0.24166 -0.27622 0.2493 C -0.2783 0.25347 -0.27847 0.25509 -0.28264 0.25648 C -0.29184 0.25925 -0.3007 0.26041 -0.3099 0.26365 C -0.31354 0.26481 -0.31945 0.26944 -0.32292 0.26944 " pathEditMode="relative" ptsTypes="fff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77778E-6 C -0.00712 0.00348 0.00052 -0.00069 -0.00642 0.0044 C -0.0092 0.00649 -0.0151 0.01019 -0.0151 0.01019 C -0.01892 0.01505 -0.02205 0.01945 -0.02708 0.02177 C -0.0309 0.0257 -0.03351 0.0301 -0.03802 0.03195 C -0.04323 0.0389 -0.04948 0.04376 -0.05538 0.04931 C -0.0684 0.06135 -0.08073 0.07246 -0.09462 0.08265 C -0.10764 0.09214 -0.12309 0.10811 -0.13698 0.1132 C -0.14288 0.11783 -0.14913 0.11968 -0.15538 0.12339 C -0.16128 0.12686 -0.16528 0.13172 -0.1717 0.13334 C -0.17812 0.1419 -0.18819 0.14746 -0.1967 0.15232 C -0.20417 0.16227 -0.19496 0.15116 -0.20642 0.1595 C -0.21875 0.16829 -0.20625 0.16343 -0.21632 0.16667 C -0.23316 0.17825 -0.25104 0.18982 -0.26962 0.19584 C -0.27257 0.19677 -0.27535 0.19792 -0.2783 0.19862 C -0.28472 0.20001 -0.29774 0.20163 -0.29774 0.20163 C -0.31007 0.2095 -0.29792 0.20278 -0.32708 0.20579 C -0.3309 0.20626 -0.3342 0.20927 -0.33802 0.21019 C -0.34444 0.21181 -0.36163 0.21297 -0.3651 0.2132 C -0.3743 0.21482 -0.38316 0.2176 -0.39236 0.21899 C -0.40295 0.22246 -0.41337 0.22871 -0.42396 0.23056 C -0.43351 0.23681 -0.42673 0.23311 -0.44566 0.23635 C -0.45538 0.23797 -0.46406 0.24352 -0.47396 0.24352 " pathEditMode="relative" ptsTypes="ffffffffffff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</TotalTime>
  <Words>485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Ноутбук Самсунг</cp:lastModifiedBy>
  <cp:revision>120</cp:revision>
  <dcterms:created xsi:type="dcterms:W3CDTF">2013-11-19T05:52:05Z</dcterms:created>
  <dcterms:modified xsi:type="dcterms:W3CDTF">2020-04-20T18:22:54Z</dcterms:modified>
</cp:coreProperties>
</file>