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8" r:id="rId3"/>
    <p:sldId id="279" r:id="rId4"/>
    <p:sldId id="281" r:id="rId5"/>
    <p:sldId id="280" r:id="rId6"/>
    <p:sldId id="257" r:id="rId7"/>
    <p:sldId id="259" r:id="rId8"/>
    <p:sldId id="262" r:id="rId9"/>
    <p:sldId id="276" r:id="rId10"/>
    <p:sldId id="265" r:id="rId11"/>
    <p:sldId id="263" r:id="rId12"/>
    <p:sldId id="269" r:id="rId13"/>
    <p:sldId id="264" r:id="rId14"/>
    <p:sldId id="270" r:id="rId15"/>
    <p:sldId id="277" r:id="rId16"/>
    <p:sldId id="261" r:id="rId17"/>
    <p:sldId id="268" r:id="rId18"/>
    <p:sldId id="275" r:id="rId19"/>
    <p:sldId id="267" r:id="rId20"/>
    <p:sldId id="26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1"/>
    <p:penClr>
      <a:srgbClr val="FF0000"/>
    </p:penClr>
  </p:showPr>
  <p:clrMru>
    <a:srgbClr val="009999"/>
    <a:srgbClr val="33CCCC"/>
    <a:srgbClr val="66CCFF"/>
    <a:srgbClr val="0000FF"/>
    <a:srgbClr val="75D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293904-060A-42EB-98C5-3C8665CC33AD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23CA05-5645-4F55-B857-67647A86C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6;&#1076;&#1075;&#1086;&#1090;&#1086;&#1074;&#1080;&#1090;&#1077;&#1083;&#1100;&#1085;&#1072;&#1103;%2019-20\&#1050;&#1054;&#1056;&#1054;&#1053;&#1040;&#1042;&#1048;&#1056;&#1059;&#1057;\&#1084;&#1091;&#1079;&#1099;&#1082;&#1072;%20&#1082;%20&#1087;&#1088;&#1077;&#1079;&#1077;&#1085;&#1090;&#1072;&#1094;&#1080;&#108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иколы - картинки, видео приколы, смешные истории и анекдот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429684" cy="1071570"/>
          </a:xfrm>
          <a:noFill/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algn="ctr"/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ВИРТУАЛЬНАЯ ЭКСКУРСИЯ </a:t>
            </a:r>
          </a:p>
          <a:p>
            <a:pPr algn="ctr"/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по Адмиралтейскому району</a:t>
            </a:r>
          </a:p>
          <a:p>
            <a:pPr algn="ctr"/>
            <a:r>
              <a:rPr lang="ru-RU" sz="1800" dirty="0" smtClean="0">
                <a:latin typeface="Monotype Corsiva" pitchFamily="66" charset="0"/>
                <a:cs typeface="Times New Roman" pitchFamily="18" charset="0"/>
              </a:rPr>
              <a:t>для детей и родителей подготовительной группы</a:t>
            </a:r>
          </a:p>
        </p:txBody>
      </p:sp>
      <p:pic>
        <p:nvPicPr>
          <p:cNvPr id="4" name="музыка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3714752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35795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экскурсию подготовила воспитатель ГБДОУ №131 Торопова Н.Л.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6"/>
            <a:ext cx="84582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Browallia New" pitchFamily="34" charset="-34"/>
              </a:rPr>
              <a:t>СОГРЕЕМ ПАМЯТЬЮ </a:t>
            </a:r>
            <a:r>
              <a:rPr lang="ru-RU" sz="4400" b="1" i="1" dirty="0" smtClean="0">
                <a:latin typeface="Times New Roman" pitchFamily="18" charset="0"/>
                <a:cs typeface="Browallia New" pitchFamily="34" charset="-34"/>
              </a:rPr>
              <a:t>СЕРДЦА!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мир на бронзовом коне. Интересные факты о Медном всаднике ..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142984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Петру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медный всадник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0" y="1125972"/>
            <a:ext cx="15716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Медного всадника хотели снять с постамента и опустить на дно Невы, но потом вспомнили легенду о словах самого Петра, что, пока он стоит на месте, город взят не будет. Знаменитый памятник был закрыт деревянными щитами и обложены мешками с песком.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Исаакиевский собор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Капустный огород в сквере у Исаакиевского собора перед гостиницей ..."/>
          <p:cNvPicPr>
            <a:picLocks noGrp="1"/>
          </p:cNvPicPr>
          <p:nvPr>
            <p:ph idx="1"/>
          </p:nvPr>
        </p:nvPicPr>
        <p:blipFill>
          <a:blip r:embed="rId2"/>
          <a:srcRect l="1443" t="2249" r="49973" b="2154"/>
          <a:stretch>
            <a:fillRect/>
          </a:stretch>
        </p:blipFill>
        <p:spPr bwMode="auto">
          <a:xfrm>
            <a:off x="357158" y="1071546"/>
            <a:ext cx="329812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саакиевский собор, музей, Исаакиевская площадь, 4, Санкт ..."/>
          <p:cNvPicPr/>
          <p:nvPr/>
        </p:nvPicPr>
        <p:blipFill>
          <a:blip r:embed="rId3"/>
          <a:srcRect l="17959" r="21742" b="5043"/>
          <a:stretch>
            <a:fillRect/>
          </a:stretch>
        </p:blipFill>
        <p:spPr bwMode="auto">
          <a:xfrm>
            <a:off x="4071934" y="1142984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92933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Купол собора покрасили маскировочной краской одним из первых в городе, но несмотря на это собор получил значительные повреждения от бомбардировок. Перед собором был организован огород.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44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Исаакиевская площадь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 Николаю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амятник Николаю I на Исаакиевской площади: архитектурный шедевр"/>
          <p:cNvPicPr>
            <a:picLocks noGrp="1"/>
          </p:cNvPicPr>
          <p:nvPr>
            <p:ph idx="1"/>
          </p:nvPr>
        </p:nvPicPr>
        <p:blipFill>
          <a:blip r:embed="rId2"/>
          <a:srcRect l="19241" t="16852" r="17423" b="10421"/>
          <a:stretch>
            <a:fillRect/>
          </a:stretch>
        </p:blipFill>
        <p:spPr bwMode="auto">
          <a:xfrm>
            <a:off x="214283" y="1142984"/>
            <a:ext cx="51435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врежден ансамбль памятника Николаю I на Исаакиевской площади ..."/>
          <p:cNvPicPr/>
          <p:nvPr/>
        </p:nvPicPr>
        <p:blipFill>
          <a:blip r:embed="rId3"/>
          <a:srcRect r="5238"/>
          <a:stretch>
            <a:fillRect/>
          </a:stretch>
        </p:blipFill>
        <p:spPr bwMode="auto">
          <a:xfrm>
            <a:off x="3714744" y="3214686"/>
            <a:ext cx="5200647" cy="348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214282" y="5584423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Николаю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 обложен мешками с песком и зашит досками.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Казанский собор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азанский собор в Санкт-Петербурге - история с описанием и фото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1071547"/>
            <a:ext cx="471490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итер TI * Фотогалерея * Блокада * Улицы * Ленинград 1941 г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71934" y="5000636"/>
            <a:ext cx="485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памятники русским полководцам,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например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Кутузову на Казанской площади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 оставили 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укрытым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поднятия патриотического духа населения.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1536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Станция Метро «Невский проспект»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(выход на канал Грибоедова)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дом компании Зингер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Пять дней. Блокадный Ленинград глазами английского журналиста ..."/>
          <p:cNvPicPr>
            <a:picLocks noGrp="1"/>
          </p:cNvPicPr>
          <p:nvPr>
            <p:ph idx="1"/>
          </p:nvPr>
        </p:nvPicPr>
        <p:blipFill>
          <a:blip r:embed="rId2"/>
          <a:srcRect l="4808" t="3827" b="5357"/>
          <a:stretch>
            <a:fillRect/>
          </a:stretch>
        </p:blipFill>
        <p:spPr bwMode="auto">
          <a:xfrm>
            <a:off x="142844" y="1142984"/>
            <a:ext cx="471486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локадное наследство: каким был Петербург с 1941 по 1944 год ..."/>
          <p:cNvPicPr/>
          <p:nvPr/>
        </p:nvPicPr>
        <p:blipFill>
          <a:blip r:embed="rId3"/>
          <a:srcRect l="10688" t="49500"/>
          <a:stretch>
            <a:fillRect/>
          </a:stretch>
        </p:blipFill>
        <p:spPr bwMode="auto">
          <a:xfrm>
            <a:off x="4143372" y="3000372"/>
            <a:ext cx="4857752" cy="371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5072074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удары фашисты направили на город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Ленинград, чтобы стереть его с лица земли.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Аничков мост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s://pp.vk.me/c543105/v543105992/11d41/9Mot_1gU6V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143116"/>
            <a:ext cx="46183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ничков мост в Санкт-Петербурге: история, описание, фото"/>
          <p:cNvPicPr/>
          <p:nvPr/>
        </p:nvPicPr>
        <p:blipFill>
          <a:blip r:embed="rId3"/>
          <a:srcRect t="7561"/>
          <a:stretch>
            <a:fillRect/>
          </a:stretch>
        </p:blipFill>
        <p:spPr bwMode="auto">
          <a:xfrm>
            <a:off x="142844" y="1142984"/>
            <a:ext cx="5214974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286388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спасения бронзовых коней с Аничкова моста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Клодт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демонтировали и зарыли в землю.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Угол садовой улицы и невского проспекта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E:\подготовительная 19-20\КОРОНАВИРУС\IMG-20200428-WA0003.jpg"/>
          <p:cNvPicPr>
            <a:picLocks noGrp="1"/>
          </p:cNvPicPr>
          <p:nvPr>
            <p:ph idx="1"/>
          </p:nvPr>
        </p:nvPicPr>
        <p:blipFill>
          <a:blip r:embed="rId2"/>
          <a:srcRect l="1919" t="5120" r="4195" b="9645"/>
          <a:stretch>
            <a:fillRect/>
          </a:stretch>
        </p:blipFill>
        <p:spPr bwMode="auto">
          <a:xfrm>
            <a:off x="785786" y="1142984"/>
            <a:ext cx="75009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714348" y="5786455"/>
            <a:ext cx="7572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дальше вглубь времён уходят события Великой Отечественной войны, и потому наша с вами задача – сохранить в памяти и в сердцах историю своей страны, своего народа.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Садовая линия гостиного двора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подготовительная 19-20\КОРОНАВИРУС\IMG-20200428-WA000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142984"/>
            <a:ext cx="8686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429264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тяжелейшее время блокады Ленинграда жители города сплотились вокруг вечных ценностей. Спасение памятников блокадного Ленинграда для многих стало целью, помогавшей выжить в условиях голода и смертельной угрозы.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Свято-Никольский храм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s://histrf.ru/uploads/media/default/0001/63/def6725be3a7b91542a3d953955e49a224dc1973.jpeg"/>
          <p:cNvPicPr>
            <a:picLocks noGrp="1"/>
          </p:cNvPicPr>
          <p:nvPr>
            <p:ph idx="1"/>
          </p:nvPr>
        </p:nvPicPr>
        <p:blipFill>
          <a:blip r:embed="rId2"/>
          <a:srcRect r="24267" b="5167"/>
          <a:stretch>
            <a:fillRect/>
          </a:stretch>
        </p:blipFill>
        <p:spPr bwMode="auto">
          <a:xfrm>
            <a:off x="571472" y="1357298"/>
            <a:ext cx="2500330" cy="4525962"/>
          </a:xfrm>
          <a:prstGeom prst="rect">
            <a:avLst/>
          </a:prstGeom>
          <a:noFill/>
        </p:spPr>
      </p:pic>
      <p:pic>
        <p:nvPicPr>
          <p:cNvPr id="5" name="Рисунок 4" descr="Николо-Богоявленский Морской собор"/>
          <p:cNvPicPr/>
          <p:nvPr/>
        </p:nvPicPr>
        <p:blipFill>
          <a:blip r:embed="rId3"/>
          <a:srcRect l="10903" r="13415"/>
          <a:stretch>
            <a:fillRect/>
          </a:stretch>
        </p:blipFill>
        <p:spPr bwMode="auto">
          <a:xfrm>
            <a:off x="3643306" y="1357298"/>
            <a:ext cx="4857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500034" y="586777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Главный купол Никольского морского собора альпинисты затянули маскировочными чехлами.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Мариинский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подготовительная 19-20\КОРОНАВИРУС\IMG-20200428-WA0004.jpg"/>
          <p:cNvPicPr>
            <a:picLocks noGrp="1"/>
          </p:cNvPicPr>
          <p:nvPr>
            <p:ph idx="1"/>
          </p:nvPr>
        </p:nvPicPr>
        <p:blipFill>
          <a:blip r:embed="rId2"/>
          <a:srcRect l="3981" t="6313" r="3840" b="19501"/>
          <a:stretch>
            <a:fillRect/>
          </a:stretch>
        </p:blipFill>
        <p:spPr bwMode="auto">
          <a:xfrm>
            <a:off x="142844" y="1071546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РИИНСКИЙ ТЕАТР • Большая российская энциклопедия - электронная ..."/>
          <p:cNvPicPr/>
          <p:nvPr/>
        </p:nvPicPr>
        <p:blipFill>
          <a:blip r:embed="rId3"/>
          <a:srcRect l="7616" t="17600" r="16141" b="12000"/>
          <a:stretch>
            <a:fillRect/>
          </a:stretch>
        </p:blipFill>
        <p:spPr bwMode="auto">
          <a:xfrm>
            <a:off x="4429124" y="3071810"/>
            <a:ext cx="457203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4500570"/>
            <a:ext cx="4071966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Фашисты говорили, что Москва – это сердце России, а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 ее душа.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человек не может жить без души, так и страна потеряет свой боевой дух, когда лишится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них ничего не получилось!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14366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получить положительные эмоции от получения новых знаний о героическом подвиге жителей города в годы войны при совместной работе детей и родителей в условиях дистанционной поддержки.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Продолжить обогащать знания детей и родителей о героическом прошлом нашего города.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Закрепить знания детей об архитектурном облике Адмиралтейского района.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Продолжать формировать чувство патриотизма, любви к родному городу, чувство гордости за защитников Отечества.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Воспитывать уважение к прошлому и настоящему своей страны.</a:t>
            </a:r>
            <a:r>
              <a:rPr lang="ru-RU" sz="51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5100" b="1" u="sng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Привлечение родителей к активному участию в образовательный процесс через организацию интересных форм работы в условиях дистанционной поддержки.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Получить положительные эмоции от совместной работы.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Объединение интересов семьи и ДОУ в вопросах воспитания и развития детей.</a:t>
            </a:r>
          </a:p>
          <a:p>
            <a:pPr lvl="0"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Укрепляет доверительные отношения между педагогами и родителями.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Здание детского сада №131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ранее комплекс домов рода ТАРАСОВЫХ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7" descr="Советский Ленинград в 40-х годах | Андреев Пишет | Яндекс Дзен"/>
          <p:cNvPicPr>
            <a:picLocks noGrp="1"/>
          </p:cNvPicPr>
          <p:nvPr>
            <p:ph idx="1"/>
          </p:nvPr>
        </p:nvPicPr>
        <p:blipFill>
          <a:blip r:embed="rId2"/>
          <a:srcRect l="22127" b="26077"/>
          <a:stretch>
            <a:fillRect/>
          </a:stretch>
        </p:blipFill>
        <p:spPr bwMode="auto">
          <a:xfrm>
            <a:off x="3357554" y="1142984"/>
            <a:ext cx="56327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мплекс жилых домов Тарасовых, Необарокко, Архитектор Гальберг И ..."/>
          <p:cNvPicPr/>
          <p:nvPr/>
        </p:nvPicPr>
        <p:blipFill>
          <a:blip r:embed="rId3"/>
          <a:srcRect t="5500" r="9500" b="8750"/>
          <a:stretch>
            <a:fillRect/>
          </a:stretch>
        </p:blipFill>
        <p:spPr bwMode="auto">
          <a:xfrm>
            <a:off x="214282" y="3143248"/>
            <a:ext cx="4957761" cy="355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214422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дети разделены во времени с непосредственными участниками Отечественной войны уже тремя поколениями.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81399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Каждое последующее поколение знает о войне все меньше и меньше. Вот именно поэтому, мы вновь и вновь возвращаемся к этой теме. Она актуальна, как никогда!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вевающаяся георгиевская лента на фоне синего неба - YouTub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28680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5715016"/>
            <a:ext cx="84582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 живем – помним!!!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53480" cy="3500462"/>
          </a:xfrm>
        </p:spPr>
        <p:txBody>
          <a:bodyPr>
            <a:no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4296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Когда говорят о войне в Ленинграде, часто вспоминают мужество и героизм защитников города, нечеловеческие условия, в которых жили и трудились люди. Эта война продемонстрировала не только чудеса мужества, стойкости, героизма, она показала чудеса человеческого духа.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Благодаря любви ленинградцев к своему городу, к великой истории прошлого спасены тысячи исторических памятников.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Люди Ленинграда, вы - герои!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Подвиг ваш бесценен на века!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Дорогие наши дети и родители!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482042" cy="514353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Приближается праздник, значимость которого остается неизменной. Победа в Великой Отечественной войне – наша слава и гордость.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Сегодня приглашаю вас вместе со мной совершить необычную экскурсию по улицам родного района. Именно в нашем районе много архитектурных памятников. Сегодня мы с вами увидим, как выглядели улицы района и памятники архитектуры в годы войны (черно-белые фотографии), и какие они сейчас. Но как горожане смогли сберечь эту красоту в годы войны, как сохранили памятники, скульптуры, дворцы и храмы?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6000768"/>
            <a:ext cx="84582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пора!!! В добрый  путь!!!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58579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Но сначала хочу обратиться именно к вам,  уважаемые взрослые: «А часто ли мы задумываемся о том, кого можно считать настоящими героями и какой смысл кроется за словом «героизм»?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Вот уже семьдесят пять лет как мы наслаждаемся мирным небом над головой — и всё благодаря отваге, самоотверженности и патриотизму наших дедушек, прадедушек и прабабушек. В детстве не задумываешься о таких серьёзных вещах и невнимательно слушаешь рассказы о войне от взрослых. Сегодня, когда нашей безопасности практически ничто не угрожает... Темп жизни стремительно растёт; развивается техника, одаряя нас различными удобствами и благами…. В этой суете жизни мы упускаем самое-самое главное: нашей задачей является бережно хранить эту память и передавать последующим поколениям. Ход истории изменить нельзя, но можно и нужно извлекать из прошлого те уроки, которые оно нам диктует. Без уважения к истории своего Отечества нельзя воспитать у детей чувства собственного достоинства и уверенности в себе. </a:t>
            </a:r>
          </a:p>
          <a:p>
            <a:pPr algn="ctr"/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Ни один музей на свете не сможет стать лучшим хранителем всего незабвенного, чем наше сердце.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.: О том, как спасали памятники Ленинграда, снято немало фильмов, фотографий и записано воспоминаний очевидцев . Если вы или ваш ребёнок заинтересуется этой темой – можете найти эту информацию самостоятельно.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АРКА ГЛАВНОГО ШТАБА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 блокадных фотографий. Как изменился облик Ленинграда за 70 лет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43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000637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1941-1945 гг. – это трагические страницы в истории Ленинграда, находившегося под угрозой полного уничтожения. С первого дня войны началась работа по спасению исторических ценностей. Без отдыха трудились сотрудники Эрмитажа и других музеев. Самыми сложными были крупные архитектурные объекты, а также шпили и купола соборов. Именно они могли стать ориентирами для немецких артиллеристов и лётчиков вражеской авиации.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714357"/>
            <a:ext cx="8777318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Эрмитаж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РМИТАЖ В ДНИ БЛОКАДЫ АВТОР СВЕТЛАНА МИТЛЕНКО. Обсуждение на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Какого цвета был Зимний дворец? | Культура | ШколаЖизни.р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6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0" y="5214951"/>
            <a:ext cx="9144000" cy="231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Война стала страшным испытанием и для Эрмитажа. Помимо сотрудников самого музея, готовить экспонаты к отправке в эвакуацию помогали сотни ленинградцев, которые любили Эрмитаж. План предполагал три вида защиты архитектурных памятников города: памятники, зарытые в землю; памятники, укрытые мешками с песком и деревянными конструкциями и замаскированные памятники.</a:t>
            </a:r>
          </a:p>
          <a:p>
            <a:r>
              <a:rPr lang="ru-RU" sz="2000" dirty="0" smtClean="0"/>
              <a:t> 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Дворцовая площадь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Александровская колонна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Эрмитаж. 1941-45: babs71 — LiveJourna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0719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а Дворцовой площади отметят годовщину снятия блокады Ленинграда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14422"/>
            <a:ext cx="44291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78645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Александровскую колонну успели закрыть щитами и мешками с песком только на две трети.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результате установленный на вершине ангел получил «осколочное ранение».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Ростральная колонна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В Петербурге известный фотограф, пытавшийся сделать снимок с ..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1785926"/>
            <a:ext cx="413866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нинград и ленинградцы в годы Великой Отечественной войны - ТАСС"/>
          <p:cNvPicPr/>
          <p:nvPr/>
        </p:nvPicPr>
        <p:blipFill>
          <a:blip r:embed="rId3"/>
          <a:srcRect r="9231"/>
          <a:stretch>
            <a:fillRect/>
          </a:stretch>
        </p:blipFill>
        <p:spPr bwMode="auto">
          <a:xfrm>
            <a:off x="285720" y="1071546"/>
            <a:ext cx="42148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715017"/>
            <a:ext cx="47863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Ленинградцы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 желали сдаваться врагу и боролись за свой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всеми силами. Каждый день они вели тяжелую схватку со смертью, сражаясь за собственную жизнь.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64294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адмиралтейство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Ленинград 1941 - Санкт-Петербург 2018 Ольга Фирсова укрывает шпиль Адмиралтейства маскировочной тканью 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928670"/>
            <a:ext cx="7715304" cy="486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53535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357158" y="578645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сооружения защитной маскировки шпиль Адмиралтейства бригады альпинистов закрыли парусиновым чехлом.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Благодаря маскировке куполов и шпилей немцы "потеряли" свои артиллерийские "привязки"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892</TotalTime>
  <Words>861</Words>
  <Application>Microsoft Office PowerPoint</Application>
  <PresentationFormat>Экран (4:3)</PresentationFormat>
  <Paragraphs>81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СОГРЕЕМ ПАМЯТЬЮ СЕРДЦА!  </vt:lpstr>
      <vt:lpstr>Слайд 2</vt:lpstr>
      <vt:lpstr>Дорогие наши дети и родители! </vt:lpstr>
      <vt:lpstr>Нам пора!!! В добрый  путь!!! </vt:lpstr>
      <vt:lpstr>АРКА ГЛАВНОГО ШТАБА</vt:lpstr>
      <vt:lpstr> Эрмитаж</vt:lpstr>
      <vt:lpstr>Дворцовая площадь Александровская колонна</vt:lpstr>
      <vt:lpstr>Ростральная колонна</vt:lpstr>
      <vt:lpstr> адмиралтейство</vt:lpstr>
      <vt:lpstr>Памятник Петру I медный всадник</vt:lpstr>
      <vt:lpstr>Исаакиевский собор</vt:lpstr>
      <vt:lpstr>Исаакиевская площадь памятник Николаю I</vt:lpstr>
      <vt:lpstr>Казанский собор</vt:lpstr>
      <vt:lpstr>Станция Метро «Невский проспект» (выход на канал Грибоедова) дом компании Зингер</vt:lpstr>
      <vt:lpstr>Аничков мост</vt:lpstr>
      <vt:lpstr>Угол садовой улицы и невского проспекта</vt:lpstr>
      <vt:lpstr>Садовая линия гостиного двора</vt:lpstr>
      <vt:lpstr>Свято-Никольский храм</vt:lpstr>
      <vt:lpstr>Мариинский театр</vt:lpstr>
      <vt:lpstr>Здание детского сада №131  ранее комплекс домов рода ТАРАСОВЫХ</vt:lpstr>
      <vt:lpstr>Пока живем – помним!!!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91</cp:revision>
  <dcterms:created xsi:type="dcterms:W3CDTF">2020-04-28T19:01:15Z</dcterms:created>
  <dcterms:modified xsi:type="dcterms:W3CDTF">2020-04-30T10:15:36Z</dcterms:modified>
</cp:coreProperties>
</file>