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64" r:id="rId4"/>
    <p:sldId id="265" r:id="rId5"/>
    <p:sldId id="263" r:id="rId6"/>
    <p:sldId id="257" r:id="rId7"/>
    <p:sldId id="259" r:id="rId8"/>
    <p:sldId id="260" r:id="rId9"/>
    <p:sldId id="261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3" autoAdjust="0"/>
    <p:restoredTop sz="94660"/>
  </p:normalViewPr>
  <p:slideViewPr>
    <p:cSldViewPr>
      <p:cViewPr varScale="1">
        <p:scale>
          <a:sx n="72" d="100"/>
          <a:sy n="72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6;&#1076;&#1075;&#1086;&#1090;&#1086;&#1074;&#1080;&#1090;&#1077;&#1083;&#1100;&#1085;&#1072;&#1103;%2019-20\&#1050;&#1054;&#1056;&#1054;&#1053;&#1040;&#1042;&#1048;&#1056;&#1059;&#1057;\dea4f8ea05a9654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рганизаторы праздника рассказали, когда салют на Новый 2020 год в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01122" cy="15001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 в технике ГРАТТАЖ</a:t>
            </a:r>
            <a:b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и родителей подготовительной группы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«САЛЮТ НАД ГОРОДОМ»</a:t>
            </a:r>
            <a:b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подготовила воспитатель ГБДОУ №131 Торопова Надежда Леонидовна</a:t>
            </a:r>
            <a:endParaRPr lang="ru-RU" sz="1800" i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4786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dea4f8ea05a965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ВДОХНОВЕНИЯ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работы в технике ГРАТТАЖ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Выставка в технике Граттаж в частной школе &quot;Росинка&quot;, ЧУ ОО СОШ ...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4163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рок изобразительного искусства во 2-м классе по теме &quot;Обитатели ..."/>
          <p:cNvPicPr/>
          <p:nvPr/>
        </p:nvPicPr>
        <p:blipFill>
          <a:blip r:embed="rId3"/>
          <a:srcRect l="7408" t="1429" b="2857"/>
          <a:stretch>
            <a:fillRect/>
          </a:stretch>
        </p:blipFill>
        <p:spPr bwMode="auto">
          <a:xfrm>
            <a:off x="4714876" y="1285860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92869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ЭКСПЕРИМЕНТИРУЙТЕ!!!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8 карточек в коллекции «Рисунки в технике граттаж» пользователя ...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010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42852"/>
            <a:ext cx="7772400" cy="71438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ТВОРИТЕ!!!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стер-класс &quot;Рисунок в технике граттаж&quot; - Катюшки, форум жителей ...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42243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техника граттаж для детей | Граттаж, Рисунок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5786454"/>
            <a:ext cx="7854696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ВНИМАНИЕ!!!!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ехника рисования Граттаж. Рисунки граттаж своими руками. Граттаж ..."/>
          <p:cNvPicPr>
            <a:picLocks noGrp="1"/>
          </p:cNvPicPr>
          <p:nvPr>
            <p:ph idx="4294967295"/>
          </p:nvPr>
        </p:nvPicPr>
        <p:blipFill>
          <a:blip r:embed="rId2"/>
          <a:srcRect b="5250"/>
          <a:stretch>
            <a:fillRect/>
          </a:stretch>
        </p:blipFill>
        <p:spPr bwMode="auto">
          <a:xfrm>
            <a:off x="428596" y="142852"/>
            <a:ext cx="4143404" cy="5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етодические разработки по рисованию - изо, проче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9290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121444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получить положительные эмоции от совместной работы в технике ГРАТТАЖ  в условиях дистанционной поддержки.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Способствовать раскрытию творческого потенциала детей и родителей, художественного вкуса через нестандартные приемы рисования в условиях дистанционной поддержки.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Установление единства между детьми и родителями и воспитателями в условиях дистанционной поддержки.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Развивать пространственное воображение, навыки композиции.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Воспитывать эстетический вкус при работе с цветом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Получить положительные эмоции от совместной работы.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Помощь родителям в овладении навыками взаимодействия с ребенком  и их педагогическое просвещение при совместной продуктивной деятельности в условиях дистанционной поддержки.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Объединение интересов семьи и ДОУ в вопросах воспитания и развития детей.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Укрепляет доверительные отношения между педагогами и родителями.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Побуждать детей придумывать свои сюжеты, замыслы и передавать в своих рисунках красоту.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Уважаемые взрослые и дети!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32449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К 75-летию Великой победы хочется сделать с детьми необычную и яркую работу «Салют над городом». Сегодня приглашаю вас на мастер-класс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нетрадиционной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технике рисования ГРАТТАЖ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Уверяю Вас: "Попробовав технику "Граттаж" один раз, Вам захочется вернуться к ней снова и снова". Это очень увлекательно и интересно не только для детей, 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взрослых. 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Что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такое ГРАТТАЖ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Граттаж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переводе с французского – скрести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царапать) — способ выполнения рисунка путём процарапывания пером или острым инструментом бумаги или картона, залитых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тушью или гуашью. Другое название техники – ВОСКОГРАФИЯ.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Техника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выполнении проста, состоит из трёх этапов. Все этапы подготовки листа к работе интересны и вызывают у ребёнка интерес и воспитывают внимание, усидчивость, чувство последовательности и умение доводить начатое дело до конца. Ребёнок познаёт многообразие окружающего мира, а также расширяет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кругозор. Работы получаются очень яркие и интересные.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ПРИЯТНЫХ   ТВОРЧЕСКИХ  МОМЕНТОВ!!!!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Примерно так будет выглядеть конечный результат нашей совместной работы «Салют над городом»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подготовительная 19-20\КОРОНАВИРУС\IMG_20200430_175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8" t="1483" r="4879" b="4123"/>
          <a:stretch>
            <a:fillRect/>
          </a:stretch>
        </p:blipFill>
        <p:spPr bwMode="auto">
          <a:xfrm>
            <a:off x="2214546" y="1000108"/>
            <a:ext cx="4714908" cy="55007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185736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необходимые для работы: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бумаги желательно для акварели или белый картон (не блестящий), разноцветные восковые мелки, стаканчик с водой, гуашь черного или тёмно-синего цвета, кисточка, деревянная шпажка иди палочка для суши,  влажные салфетки для поддержания чистоты рук и рабочего места. По желанию капельку жидкого мыла или шампуня, или клея ПВА.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подготовительная 19-20\КОРОНАВИРУС\IMG_20200502_104031_resized_20200502_10431197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785786" y="1928802"/>
            <a:ext cx="7500990" cy="4671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Берем лист бумаги и полностью тонируем (делаем фон) лист восковыми мелками. Цвета ребёнок выбирает самостоятельно. Цвета могут перекрывать друг друга.  Пробелов быть не должно.</a:t>
            </a:r>
          </a:p>
        </p:txBody>
      </p:sp>
      <p:pic>
        <p:nvPicPr>
          <p:cNvPr id="1026" name="Picture 2" descr="E:\подготовительная 19-20\КОРОНАВИРУС\IMG_20200430_171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41"/>
          <a:stretch>
            <a:fillRect/>
          </a:stretch>
        </p:blipFill>
        <p:spPr bwMode="auto">
          <a:xfrm>
            <a:off x="357158" y="1857364"/>
            <a:ext cx="4976848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E:\подготовительная 19-20\КОРОНАВИРУС\IMG_20200430_172720.jpg"/>
          <p:cNvPicPr>
            <a:picLocks noChangeAspect="1" noChangeArrowheads="1"/>
          </p:cNvPicPr>
          <p:nvPr/>
        </p:nvPicPr>
        <p:blipFill>
          <a:blip r:embed="rId3" cstate="print"/>
          <a:srcRect l="6510" t="11392" r="13200" b="7233"/>
          <a:stretch>
            <a:fillRect/>
          </a:stretch>
        </p:blipFill>
        <p:spPr bwMode="auto">
          <a:xfrm>
            <a:off x="5643570" y="1857364"/>
            <a:ext cx="3071834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4899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Нанести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кисти густой (как сметана) слой гуаши чёрного цвета (или другого тёмного) на весь лист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чтобы не было пробелов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гуашь (по желанию) можно добавить капельку жидкого мыла или шампуня, или клея ПВА. Дать высохнуть.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подготовительная 19-20\КОРОНАВИРУС\IMG_20200430_173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000240"/>
            <a:ext cx="3292078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E:\подготовительная 19-20\КОРОНАВИРУС\IMG_20200430_174150.jpg"/>
          <p:cNvPicPr>
            <a:picLocks noChangeAspect="1" noChangeArrowheads="1"/>
          </p:cNvPicPr>
          <p:nvPr/>
        </p:nvPicPr>
        <p:blipFill>
          <a:blip r:embed="rId3" cstate="print"/>
          <a:srcRect l="7324" t="9765" r="13381" b="10488"/>
          <a:stretch>
            <a:fillRect/>
          </a:stretch>
        </p:blipFill>
        <p:spPr bwMode="auto">
          <a:xfrm>
            <a:off x="4286248" y="2500306"/>
            <a:ext cx="464080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0002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Процарапывание. Возьмите заострённый предмет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(деревянную шпажку, палочку для суши, зубочистка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стержень от шариковой ручки, пластиковая вилка и др.) и начинайте наносить запланированный рисунок. Рисовать можно полосы, различные линии или штрихи.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данном варианте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рисуем поэтапно  салют в городе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подготовительная 19-20\КОРОНАВИРУС\IMG_20200430_170602_resized_20200502_102724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154" b="2604"/>
          <a:stretch>
            <a:fillRect/>
          </a:stretch>
        </p:blipFill>
        <p:spPr bwMode="auto">
          <a:xfrm>
            <a:off x="871436" y="2428868"/>
            <a:ext cx="2628994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E:\подготовительная 19-20\КОРОНАВИРУС\IMG_20200430_174958_resized_20200502_102726438.jpg"/>
          <p:cNvPicPr>
            <a:picLocks noChangeAspect="1" noChangeArrowheads="1"/>
          </p:cNvPicPr>
          <p:nvPr/>
        </p:nvPicPr>
        <p:blipFill>
          <a:blip r:embed="rId3" cstate="print"/>
          <a:srcRect l="2946" r="1298"/>
          <a:stretch>
            <a:fillRect/>
          </a:stretch>
        </p:blipFill>
        <p:spPr bwMode="auto">
          <a:xfrm>
            <a:off x="3929058" y="2500306"/>
            <a:ext cx="4643470" cy="3636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 «Салют над городом»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подготовительная 19-20\КОРОНАВИРУС\IMG_20200430_175024_resized_20200502_102719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10" t="4882" r="8860" b="3978"/>
          <a:stretch>
            <a:fillRect/>
          </a:stretch>
        </p:blipFill>
        <p:spPr bwMode="auto">
          <a:xfrm>
            <a:off x="571472" y="1285860"/>
            <a:ext cx="3071834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E:\подготовительная 19-20\КОРОНАВИРУС\IMG_20200430_175500_resized_20200502_102518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3929090" cy="4746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00100" y="6349204"/>
            <a:ext cx="6643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Ждем фотографий вашего творчества!!!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431</Words>
  <PresentationFormat>Экран (4:3)</PresentationFormat>
  <Paragraphs>33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МАСТЕР – КЛАСС  в технике ГРАТТАЖ для детей и родителей подготовительной группы «САЛЮТ НАД ГОРОДОМ» материал подготовила воспитатель ГБДОУ №131 Торопова Надежда Леонидовна</vt:lpstr>
      <vt:lpstr>       Цель: получить положительные эмоции от совместной работы в технике ГРАТТАЖ  в условиях дистанционной поддержки. </vt:lpstr>
      <vt:lpstr>Уважаемые взрослые и дети! </vt:lpstr>
      <vt:lpstr>Примерно так будет выглядеть конечный результат нашей совместной работы «Салют над городом»</vt:lpstr>
      <vt:lpstr>Материалы необходимые для работы: лист бумаги желательно для акварели или белый картон (не блестящий), разноцветные восковые мелки, стаканчик с водой, гуашь черного или тёмно-синего цвета, кисточка, деревянная шпажка иди палочка для суши,  влажные салфетки для поддержания чистоты рук и рабочего места. По желанию капельку жидкого мыла или шампуня, или клея ПВА.</vt:lpstr>
      <vt:lpstr>1. Берем лист бумаги и полностью тонируем (делаем фон) лист восковыми мелками. Цвета ребёнок выбирает самостоятельно. Цвета могут перекрывать друг друга.  Пробелов быть не должно.</vt:lpstr>
      <vt:lpstr>2. Нанести с помощью кисти густой (как сметана) слой гуаши чёрного цвета (или другого тёмного) на весь лист  так, чтобы не было пробелов. В гуашь (по желанию) можно добавить капельку жидкого мыла или шампуня, или клея ПВА. Дать высохнуть.</vt:lpstr>
      <vt:lpstr>3. Процарапывание. Возьмите заострённый предмет (деревянную шпажку, палочку для суши, зубочистка,  стержень от шариковой ручки, пластиковая вилка и др.) и начинайте наносить запланированный рисунок. Рисовать можно полосы, различные линии или штрихи. Мы  в данном варианте рисуем поэтапно  салют в городе</vt:lpstr>
      <vt:lpstr>Готов «Салют над городом»</vt:lpstr>
      <vt:lpstr>ДЛЯ ВДОХНОВЕНИЯ  примеры работы в технике ГРАТТАЖ</vt:lpstr>
      <vt:lpstr>ЭКСПЕРИМЕНТИРУЙТЕ!!! </vt:lpstr>
      <vt:lpstr>ТВОРИТЕ!!!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28</cp:revision>
  <dcterms:created xsi:type="dcterms:W3CDTF">2020-05-02T06:49:23Z</dcterms:created>
  <dcterms:modified xsi:type="dcterms:W3CDTF">2020-05-02T11:29:51Z</dcterms:modified>
</cp:coreProperties>
</file>