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88" r:id="rId3"/>
    <p:sldId id="256" r:id="rId4"/>
    <p:sldId id="289" r:id="rId5"/>
    <p:sldId id="290" r:id="rId6"/>
    <p:sldId id="291" r:id="rId7"/>
    <p:sldId id="292" r:id="rId8"/>
    <p:sldId id="293" r:id="rId9"/>
    <p:sldId id="295" r:id="rId10"/>
    <p:sldId id="296" r:id="rId11"/>
    <p:sldId id="297" r:id="rId12"/>
    <p:sldId id="277" r:id="rId13"/>
    <p:sldId id="298" r:id="rId14"/>
    <p:sldId id="299" r:id="rId15"/>
    <p:sldId id="304" r:id="rId16"/>
    <p:sldId id="300" r:id="rId17"/>
    <p:sldId id="301" r:id="rId18"/>
    <p:sldId id="264" r:id="rId19"/>
    <p:sldId id="266" r:id="rId20"/>
    <p:sldId id="303" r:id="rId21"/>
    <p:sldId id="302" r:id="rId22"/>
    <p:sldId id="268" r:id="rId23"/>
    <p:sldId id="271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Rg st="1" end="24"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5" d="100"/>
          <a:sy n="65" d="100"/>
        </p:scale>
        <p:origin x="-131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69F26B3-55C9-4719-850A-07C46DF70AA1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D8DE2B2-CF5F-4D88-81E7-C10D1D690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3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2;&#1076;&#1077;&#1078;&#1076;&#1072;\Desktop\grustnaya-muzyka-bez-slov---17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2;&#1086;&#1080;%20&#1076;&#1086;&#1082;&#1091;&#1084;&#1077;&#1085;&#1090;&#1099;\&#1047;&#1072;&#1075;&#1088;&#1091;&#1079;&#1082;&#1080;\Muzyka-voennyh-let(muzofon.com).mp3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1000108"/>
            <a:ext cx="8305800" cy="714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3009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виртуальная  творческая выставка</a:t>
            </a:r>
            <a:endParaRPr lang="ru-RU" sz="4400" b="1" dirty="0">
              <a:solidFill>
                <a:schemeClr val="accent5">
                  <a:lumMod val="40000"/>
                  <a:lumOff val="6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Рисунок 4" descr="Тюменцам раздадут георгиевские ленточки - NewsProm.Ru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86124"/>
            <a:ext cx="885831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714356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ДЕНЬ ПОБЕДЫ ГЛАЗАМИ  НАШИХ ДЕТЕЙ</a:t>
            </a:r>
          </a:p>
          <a:p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00024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 подготовили воспитатели подготовительной группы  ГБДОУ№131 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Торопова Надежда Леонидовна</a:t>
            </a:r>
            <a:endParaRPr lang="ru-RU" sz="2400" dirty="0" smtClean="0">
              <a:solidFill>
                <a:schemeClr val="accent5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Михельсон</a:t>
            </a:r>
            <a:r>
              <a:rPr lang="ru-RU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 Елена Анатольевна</a:t>
            </a:r>
            <a:endParaRPr lang="ru-RU" sz="24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grustnaya-muzyka-bez-slov---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одготовительная 19-20\КОРОНАВИРУС\возложение цветов\IMG_20190508_104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8072462" cy="60543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57752" y="5214950"/>
            <a:ext cx="428624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видим их - солдат России,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в тот далёкий грозный час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Своею жизнью заплатили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счастье светлое для нас...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0"/>
            <a:ext cx="8001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ВСТРЕЧАЕМ    ВЕТЕРАНОВ 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подготовительная 19-20\КОРОНАВИРУС\возложение цветов\IMG_20190508_104242.jpg"/>
          <p:cNvPicPr>
            <a:picLocks noChangeAspect="1" noChangeArrowheads="1"/>
          </p:cNvPicPr>
          <p:nvPr/>
        </p:nvPicPr>
        <p:blipFill>
          <a:blip r:embed="rId2" cstate="print"/>
          <a:srcRect t="11539" r="6731" b="11538"/>
          <a:stretch>
            <a:fillRect/>
          </a:stretch>
        </p:blipFill>
        <p:spPr bwMode="auto">
          <a:xfrm>
            <a:off x="214282" y="214290"/>
            <a:ext cx="8643966" cy="647187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 flipH="1">
            <a:off x="285720" y="285729"/>
            <a:ext cx="3071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FFC000"/>
                </a:solidFill>
              </a:rPr>
              <a:t>СПАСИБО ГЕРОЯМ, 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СПАСИБО СОЛДАТАМ,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Что МИР подарили, 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Тогда - в сорок пятом !!!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143644"/>
            <a:ext cx="8643998" cy="4616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Возложение цветов в саду имени Маршала Говорова 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подготовительная 19-20\КОРОНАВИРУС\возложение цветов\IMG_20190514_110528.jpg"/>
          <p:cNvPicPr>
            <a:picLocks noChangeAspect="1" noChangeArrowheads="1"/>
          </p:cNvPicPr>
          <p:nvPr/>
        </p:nvPicPr>
        <p:blipFill>
          <a:blip r:embed="rId2" cstate="print"/>
          <a:srcRect l="9375" t="28125" r="14844" b="12500"/>
          <a:stretch>
            <a:fillRect/>
          </a:stretch>
        </p:blipFill>
        <p:spPr bwMode="auto">
          <a:xfrm>
            <a:off x="214282" y="1285860"/>
            <a:ext cx="6929454" cy="52149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46240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Творческие работы детей и родителей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 ДНЮ ПОБЕДЫ 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929190" y="4286256"/>
            <a:ext cx="42148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победы не забыть,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помнить, будем чтить.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родина моя,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гордиться ей нельзя.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Подвиги родной страны,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Веками славить будем мы.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одготовительная 19-20\КОРОНАВИРУС\фото работ детей\михайлова\IMG-20200430-WA0000.jpg"/>
          <p:cNvPicPr>
            <a:picLocks noChangeAspect="1" noChangeArrowheads="1"/>
          </p:cNvPicPr>
          <p:nvPr/>
        </p:nvPicPr>
        <p:blipFill>
          <a:blip r:embed="rId2"/>
          <a:srcRect t="2532"/>
          <a:stretch>
            <a:fillRect/>
          </a:stretch>
        </p:blipFill>
        <p:spPr bwMode="auto">
          <a:xfrm>
            <a:off x="428596" y="285728"/>
            <a:ext cx="5000660" cy="61436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429256" y="1142984"/>
            <a:ext cx="335758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пулемёты не строчат,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пушки грозные молчат,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небе не клубится дым,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\Downloads\IMG-20200506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9" y="285728"/>
            <a:ext cx="4572032" cy="6215106"/>
          </a:xfrm>
          <a:prstGeom prst="rect">
            <a:avLst/>
          </a:prstGeom>
          <a:noFill/>
        </p:spPr>
      </p:pic>
      <p:pic>
        <p:nvPicPr>
          <p:cNvPr id="3074" name="Picture 2" descr="E:\подготовительная 19-20\КОРОНАВИРУС\катя лущи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143404" cy="6215106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 rot="10800000" flipH="1" flipV="1">
            <a:off x="4500562" y="6250802"/>
            <a:ext cx="4643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Екатерина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Лущик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H="1" flipV="1">
            <a:off x="214282" y="5009565"/>
            <a:ext cx="40719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небо будет голубым, Пусть бомбовозы по нему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прилетают ни к кому,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гибнут люди, города…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нужен на земле всегда!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\Downloads\20200430_215611.jpg"/>
          <p:cNvPicPr>
            <a:picLocks noChangeAspect="1" noChangeArrowheads="1"/>
          </p:cNvPicPr>
          <p:nvPr/>
        </p:nvPicPr>
        <p:blipFill>
          <a:blip r:embed="rId2"/>
          <a:srcRect l="1653" b="8353"/>
          <a:stretch>
            <a:fillRect/>
          </a:stretch>
        </p:blipFill>
        <p:spPr bwMode="auto">
          <a:xfrm>
            <a:off x="357158" y="214290"/>
            <a:ext cx="7733278" cy="57558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7" y="5500702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Небожина</a:t>
            </a:r>
            <a:r>
              <a:rPr lang="ru-RU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Арина</a:t>
            </a:r>
            <a:endParaRPr lang="ru-RU" sz="2800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5229493"/>
            <a:ext cx="4000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май принес улыбки мира,</a:t>
            </a:r>
            <a:b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Улыбки счастья и весны,</a:t>
            </a:r>
            <a:b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этот мир беречь должны мы,</a:t>
            </a:r>
            <a:b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больше не было войны.</a:t>
            </a:r>
            <a:endParaRPr lang="ru-RU" sz="2000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одготовительная 19-20\КОРОНАВИРУС\фото работ детей\родя\IMG_20200430_175554.jpg"/>
          <p:cNvPicPr>
            <a:picLocks noChangeAspect="1" noChangeArrowheads="1"/>
          </p:cNvPicPr>
          <p:nvPr/>
        </p:nvPicPr>
        <p:blipFill>
          <a:blip r:embed="rId2" cstate="print"/>
          <a:srcRect l="18055" t="19791" r="6944"/>
          <a:stretch>
            <a:fillRect/>
          </a:stretch>
        </p:blipFill>
        <p:spPr bwMode="auto">
          <a:xfrm>
            <a:off x="285720" y="500042"/>
            <a:ext cx="4143404" cy="58578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3438" y="1000108"/>
            <a:ext cx="40005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Хотим под мирным</a:t>
            </a:r>
          </a:p>
          <a:p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Небом жить,</a:t>
            </a:r>
            <a:b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радоваться,</a:t>
            </a:r>
            <a:b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дружить,</a:t>
            </a:r>
            <a:b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Хотим,</a:t>
            </a:r>
            <a:b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всюду на планете</a:t>
            </a:r>
            <a:b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Войны совсем</a:t>
            </a:r>
            <a:b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знали дети!</a:t>
            </a:r>
            <a:endParaRPr lang="ru-RU" sz="32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E:\подготовительная 19-20\КОРОНАВИРУС\ксюшам литвинова.jpg"/>
          <p:cNvPicPr>
            <a:picLocks noChangeAspect="1" noChangeArrowheads="1"/>
          </p:cNvPicPr>
          <p:nvPr/>
        </p:nvPicPr>
        <p:blipFill>
          <a:blip r:embed="rId2" cstate="print"/>
          <a:srcRect l="3525" t="7500" r="4941" b="2500"/>
          <a:stretch>
            <a:fillRect/>
          </a:stretch>
        </p:blipFill>
        <p:spPr bwMode="auto">
          <a:xfrm>
            <a:off x="428596" y="500042"/>
            <a:ext cx="8358246" cy="58579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0562" y="571481"/>
            <a:ext cx="4214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Победы 9 Мая – </a:t>
            </a:r>
          </a:p>
          <a:p>
            <a:pPr algn="r"/>
            <a:r>
              <a:rPr lang="ru-RU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мира в стране и весны. </a:t>
            </a:r>
          </a:p>
          <a:p>
            <a:pPr algn="r"/>
            <a:r>
              <a:rPr lang="ru-RU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этот день мы солдат вспоминаем,</a:t>
            </a:r>
          </a:p>
          <a:p>
            <a:pPr algn="r"/>
            <a:r>
              <a:rPr lang="ru-RU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вернувшихся в семьи с войны</a:t>
            </a:r>
            <a:r>
              <a:rPr lang="ru-RU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подготовительная 19-20\КОРОНАВИРУС\рухш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215370" cy="61436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357826"/>
            <a:ext cx="4357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Спасибо вам, отцы и деды,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Спасибо, братья и сыны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ваш подарок к Дню Победы,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главный праздник всей страны!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86380" y="857232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 descr="E:\подготовительная 19-20\КОРОНАВИРУС\ник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607751" cy="600079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8571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5643570" y="928670"/>
            <a:ext cx="3122478" cy="542928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Благодарим, солдаты, вас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жизнь, за      детство и весну,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тишину, за мирный дом,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мир, в котором мы живем!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285720" y="0"/>
            <a:ext cx="5143536" cy="6858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32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32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Хлебникова Ника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8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4366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 воспитание чувства патриотизма у подрастающего поколения, формирование чувства сопричастности с происходившими историческими событиями в годы войны в условиях дистанционной поддержки.</a:t>
            </a:r>
          </a:p>
          <a:p>
            <a:pPr>
              <a:buNone/>
            </a:pPr>
            <a:endParaRPr lang="ru-RU" sz="2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у детей уважение и чувство благодарности ко всем, кто защищал Родину.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у детей способность сопереживать другим людям.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чувство патриотизма.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Организовать сотворчество детей, родителей, педагогов в совместном освоении данной темы в условиях дистанционной поддержки.</a:t>
            </a:r>
          </a:p>
          <a:p>
            <a:pPr>
              <a:buNone/>
            </a:pPr>
            <a:endParaRPr lang="ru-RU" sz="2200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результаты: 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Понимание важности праздника – Дня Победы в жизни российского человека и всего народа.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педагогический процесс ДОУ и группы.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взаимного сотрудничества детского сада и семьи.</a:t>
            </a:r>
          </a:p>
          <a:p>
            <a:pPr algn="just"/>
            <a:r>
              <a:rPr lang="ru-RU" sz="2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Оформление виртуальной выставки рисунков «День Победы »</a:t>
            </a:r>
            <a:endParaRPr lang="ru-RU" sz="20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E:\подготовительная 19-20\КОРОНАВИРУС\Балахонов Кирилл.jpg"/>
          <p:cNvPicPr>
            <a:picLocks noChangeAspect="1" noChangeArrowheads="1"/>
          </p:cNvPicPr>
          <p:nvPr/>
        </p:nvPicPr>
        <p:blipFill>
          <a:blip r:embed="rId2" cstate="print"/>
          <a:srcRect t="19751" b="24483"/>
          <a:stretch>
            <a:fillRect/>
          </a:stretch>
        </p:blipFill>
        <p:spPr bwMode="auto">
          <a:xfrm>
            <a:off x="785786" y="214290"/>
            <a:ext cx="8072494" cy="58579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5500702"/>
            <a:ext cx="47863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 Победы 9 Мая –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Праздник мира в стране и весны.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этот день мы солдат вспоминаем,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вернувшихся в семьи с войны.</a:t>
            </a:r>
            <a:endParaRPr lang="ru-RU" sz="2000" b="1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f.attachmail.ru/cgi-bin/readmsg?id=15884202440332135617;0;1;1&amp;mode=attachment&amp;email=nadek78@mail.ru&amp;rid=76046185364051366329913780602300364492"/>
          <p:cNvPicPr/>
          <p:nvPr/>
        </p:nvPicPr>
        <p:blipFill>
          <a:blip r:embed="rId2"/>
          <a:srcRect l="1212" t="4635" r="-587" b="3823"/>
          <a:stretch>
            <a:fillRect/>
          </a:stretch>
        </p:blipFill>
        <p:spPr bwMode="auto">
          <a:xfrm>
            <a:off x="3714744" y="428604"/>
            <a:ext cx="507206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643306" y="5983261"/>
            <a:ext cx="514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Жармухамбетов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Арсений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28605"/>
            <a:ext cx="32147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этот праздник мы чествуем дедов,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Защитивших родную страну,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Подарившим народам Победу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вернувшим нам мир и весну!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26.userapi.com/c857332/v857332498/108ed3/Vi-q9cEp6GM.jpg"/>
          <p:cNvPicPr/>
          <p:nvPr/>
        </p:nvPicPr>
        <p:blipFill>
          <a:blip r:embed="rId2"/>
          <a:srcRect l="4159" t="16097" r="10029" b="4984"/>
          <a:stretch>
            <a:fillRect/>
          </a:stretch>
        </p:blipFill>
        <p:spPr bwMode="auto">
          <a:xfrm>
            <a:off x="285720" y="1000108"/>
            <a:ext cx="578647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857884" y="1142984"/>
            <a:ext cx="32861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Чтоб снова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На земной планете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Не повторилось той, войны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Нам нужно,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Чтобы наши дети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Об этом помнили,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КАК  МЫ!!!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подготовительная 19-20\КОРОНАВИРУС\фото работ детей\Родион.jpg"/>
          <p:cNvPicPr>
            <a:picLocks noChangeAspect="1" noChangeArrowheads="1"/>
          </p:cNvPicPr>
          <p:nvPr/>
        </p:nvPicPr>
        <p:blipFill>
          <a:blip r:embed="rId2" cstate="print"/>
          <a:srcRect l="4166" r="4166" b="4166"/>
          <a:stretch>
            <a:fillRect/>
          </a:stretch>
        </p:blipFill>
        <p:spPr bwMode="auto">
          <a:xfrm>
            <a:off x="428596" y="571480"/>
            <a:ext cx="4214842" cy="6000792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43438" y="928670"/>
            <a:ext cx="45005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День Победы?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утренний парад: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Едут танки и ракеты,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Марширует строй солдат.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День Победы?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праздничный салют.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Фейерверк взлетает в небо,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Рассыпаясь там и тут...</a:t>
            </a:r>
            <a:endParaRPr lang="ru-RU" sz="28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День Победы?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значит — нет войны!!!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0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ПРАЗДНИЧНЫЙ САЛЮТ НАШИХ ДНЕЙ</a:t>
            </a:r>
            <a:endParaRPr lang="ru-RU" sz="28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357279" y="6357958"/>
            <a:ext cx="22696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Торопов Родион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 05 04"/>
          <p:cNvPicPr/>
          <p:nvPr/>
        </p:nvPicPr>
        <p:blipFill>
          <a:blip r:embed="rId2"/>
          <a:srcRect l="4273" t="6024" r="4274" b="6024"/>
          <a:stretch>
            <a:fillRect/>
          </a:stretch>
        </p:blipFill>
        <p:spPr bwMode="auto">
          <a:xfrm>
            <a:off x="214282" y="285728"/>
            <a:ext cx="585791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6072198" y="214290"/>
            <a:ext cx="2714644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Спасибо, Вам, ветераны,-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Солдаты минувшей войны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ваши тяжёлые раны,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ваши тяжёлые сны.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то, что Отчизну спасли вы,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Сыновнему долгу верны,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Спасибо, родные, спасибо,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тех, кто не знает войны!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://jankoy.org.ua/wp-content/uploads/2012/04/S-Dnem-Pobedy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Muzyka-voennyh-let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подготовительная 19-20\КОРОНАВИРУС\возложение цветов\IMG_20190124_10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810523" cy="56435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1071538" y="-95749"/>
            <a:ext cx="6715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войне далёких дней</a:t>
            </a:r>
            <a:b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пришли узнать в музей.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подготовительная 19-20\КОРОНАВИРУС\возложение цветов\IMG_20190124_094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500042"/>
            <a:ext cx="4857784" cy="59055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928670"/>
            <a:ext cx="32861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залах тихо и спокойно,</a:t>
            </a:r>
            <a:b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в объятьях тишины,</a:t>
            </a:r>
            <a:b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увидели сегодня</a:t>
            </a:r>
            <a:b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Доказательства войны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E:\подготовительная 19-20\КОРОНАВИРУС\возложение цветов\IMG_20190124_095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625593" cy="62151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2066" y="0"/>
            <a:ext cx="364333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давно всё это было,</a:t>
            </a:r>
            <a:b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мне больно стало вдруг.</a:t>
            </a:r>
            <a:b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история открыла,</a:t>
            </a:r>
            <a:b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всё рушилось вокруг.</a:t>
            </a:r>
          </a:p>
          <a:p>
            <a:pPr fontAlgn="base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знакомое, родное,</a:t>
            </a:r>
            <a:b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 всём военный след.</a:t>
            </a:r>
            <a:b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по-прежнему живое,</a:t>
            </a:r>
            <a:b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Хоть войны давно уж нет.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10.userapi.com/c857016/v857016661/c5eb8/Q8NQfeT9knQ.jpg"/>
          <p:cNvPicPr>
            <a:picLocks noChangeAspect="1" noChangeArrowheads="1"/>
          </p:cNvPicPr>
          <p:nvPr/>
        </p:nvPicPr>
        <p:blipFill>
          <a:blip r:embed="rId2"/>
          <a:srcRect r="7240" b="8334"/>
          <a:stretch>
            <a:fillRect/>
          </a:stretch>
        </p:blipFill>
        <p:spPr bwMode="auto">
          <a:xfrm>
            <a:off x="571472" y="928670"/>
            <a:ext cx="8001056" cy="42313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5229493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Окружённый врагами в военные дни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выстоял в битве с врагом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мы забывать никогда не должны,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о городе славном споём.</a:t>
            </a:r>
            <a:endParaRPr lang="ru-RU" sz="20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500032" y="138310"/>
            <a:ext cx="8001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снятия блокады Ленинграда</a:t>
            </a:r>
            <a:endParaRPr lang="ru-RU" sz="36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23.userapi.com/c857016/v857016661/c5ee0/wdQ1KXDG2Bs.jpg"/>
          <p:cNvPicPr>
            <a:picLocks noChangeAspect="1" noChangeArrowheads="1"/>
          </p:cNvPicPr>
          <p:nvPr/>
        </p:nvPicPr>
        <p:blipFill>
          <a:blip r:embed="rId2"/>
          <a:srcRect l="6000" t="28445" r="14000"/>
          <a:stretch>
            <a:fillRect/>
          </a:stretch>
        </p:blipFill>
        <p:spPr bwMode="auto">
          <a:xfrm>
            <a:off x="4500562" y="3982620"/>
            <a:ext cx="4643438" cy="2875380"/>
          </a:xfrm>
          <a:prstGeom prst="rect">
            <a:avLst/>
          </a:prstGeom>
          <a:noFill/>
        </p:spPr>
      </p:pic>
      <p:pic>
        <p:nvPicPr>
          <p:cNvPr id="43010" name="Picture 2" descr="https://sun9-25.userapi.com/c857016/v857016661/c5e73/QNjHdjCychw.jpg"/>
          <p:cNvPicPr>
            <a:picLocks noChangeAspect="1" noChangeArrowheads="1"/>
          </p:cNvPicPr>
          <p:nvPr/>
        </p:nvPicPr>
        <p:blipFill>
          <a:blip r:embed="rId3"/>
          <a:srcRect l="4681" t="4365" r="20656" b="31905"/>
          <a:stretch>
            <a:fillRect/>
          </a:stretch>
        </p:blipFill>
        <p:spPr bwMode="auto">
          <a:xfrm>
            <a:off x="0" y="1928802"/>
            <a:ext cx="4609074" cy="37147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Вам, героическим защитникам Ленинграда, Вам, участникам прорыва и снятия блокады любимого города, Вам, пережившим страшную 900-дневную блокаду, Всем ныне живущим и павшим смертью храбрых … ПОСВЯЩАЕТСЯ…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9-28.userapi.com/c855536/v855536661/1e1adb/KsTF5QzSA1A.jpg"/>
          <p:cNvPicPr>
            <a:picLocks noChangeAspect="1" noChangeArrowheads="1"/>
          </p:cNvPicPr>
          <p:nvPr/>
        </p:nvPicPr>
        <p:blipFill>
          <a:blip r:embed="rId2"/>
          <a:srcRect l="7622" t="33390" r="9630" b="1282"/>
          <a:stretch>
            <a:fillRect/>
          </a:stretch>
        </p:blipFill>
        <p:spPr bwMode="auto">
          <a:xfrm>
            <a:off x="1214414" y="214290"/>
            <a:ext cx="6877058" cy="40719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4357694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Давайте вспомним о блокаде,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ней ни как нельзя забыть: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Тревожные те дни и ночи,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довелось вам пережить.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Тех, кто погиб под вражеским обстрелом,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тобою мы запомним навсегда.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Боролись вы, чтоб одержать победу,</a:t>
            </a:r>
            <a:b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не было фашизма никогда.</a:t>
            </a:r>
            <a:endParaRPr lang="ru-RU" sz="20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1061</TotalTime>
  <Words>385</Words>
  <Application>Microsoft Office PowerPoint</Application>
  <PresentationFormat>Экран (4:3)</PresentationFormat>
  <Paragraphs>111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Яркая</vt:lpstr>
      <vt:lpstr>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XP</dc:creator>
  <cp:lastModifiedBy>Надежда</cp:lastModifiedBy>
  <cp:revision>119</cp:revision>
  <dcterms:created xsi:type="dcterms:W3CDTF">2013-05-09T03:59:05Z</dcterms:created>
  <dcterms:modified xsi:type="dcterms:W3CDTF">2020-05-06T08:22:23Z</dcterms:modified>
</cp:coreProperties>
</file>