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9" r:id="rId5"/>
    <p:sldId id="274" r:id="rId6"/>
    <p:sldId id="273" r:id="rId7"/>
    <p:sldId id="272" r:id="rId8"/>
    <p:sldId id="270" r:id="rId9"/>
    <p:sldId id="267" r:id="rId10"/>
    <p:sldId id="268" r:id="rId11"/>
    <p:sldId id="261" r:id="rId12"/>
    <p:sldId id="276" r:id="rId13"/>
    <p:sldId id="262" r:id="rId14"/>
    <p:sldId id="275" r:id="rId15"/>
    <p:sldId id="263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6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014" y="1122363"/>
            <a:ext cx="708233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306" y="3602038"/>
            <a:ext cx="62491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850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1173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097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807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9493"/>
            <a:ext cx="7114393" cy="22560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852486"/>
            <a:ext cx="7114393" cy="6785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585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831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990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81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301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003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44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8615"/>
            <a:ext cx="8051326" cy="117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51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6D86-F345-4C74-9547-FB378BF9EAD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8945-B574-4852-814B-C9950B528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omicStrip" panose="000004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29DCC-28F2-441D-A1E0-AE38C021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809" y="1866642"/>
            <a:ext cx="7082336" cy="23876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Формирование элементарных математических представлений</a:t>
            </a:r>
            <a:br>
              <a:rPr lang="ru-RU" sz="3100" b="1" dirty="0"/>
            </a:br>
            <a:r>
              <a:rPr lang="ru-RU" sz="3100" b="1" dirty="0"/>
              <a:t>Лексическая тема недели: </a:t>
            </a:r>
            <a:r>
              <a:rPr lang="ru-RU" sz="3100" b="1" dirty="0" smtClean="0"/>
              <a:t>Зоопарк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3100" b="1" dirty="0" smtClean="0"/>
              <a:t>Тема</a:t>
            </a:r>
            <a:r>
              <a:rPr lang="ru-RU" sz="3100" b="1" dirty="0"/>
              <a:t>: «Поездка в зоопарк</a:t>
            </a:r>
            <a:r>
              <a:rPr lang="ru-RU" sz="3100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ED19EC-9E57-4B87-8C0D-820143C78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08" y="4346317"/>
            <a:ext cx="624912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Подготовили воспитатели</a:t>
            </a:r>
          </a:p>
          <a:p>
            <a:pPr algn="r"/>
            <a:r>
              <a:rPr lang="ru-RU" b="1" dirty="0" smtClean="0"/>
              <a:t> первой младшей группы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 err="1" smtClean="0"/>
              <a:t>Михалкина</a:t>
            </a:r>
            <a:r>
              <a:rPr lang="ru-RU" b="1" dirty="0" smtClean="0"/>
              <a:t> А.Н.</a:t>
            </a:r>
          </a:p>
          <a:p>
            <a:pPr algn="r"/>
            <a:r>
              <a:rPr lang="ru-RU" b="1" dirty="0" err="1" smtClean="0"/>
              <a:t>Фаустова</a:t>
            </a:r>
            <a:r>
              <a:rPr lang="ru-RU" b="1" dirty="0" smtClean="0"/>
              <a:t> А.А.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67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18" y="1690578"/>
            <a:ext cx="7114393" cy="1467292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Угостите Зайчика морковкой. Сколько у Зайчика теперь морковки?</a:t>
            </a:r>
            <a:r>
              <a:rPr lang="ru-RU" sz="2200" dirty="0"/>
              <a:t> </a:t>
            </a:r>
            <a:r>
              <a:rPr lang="ru-RU" sz="2200" i="1" dirty="0"/>
              <a:t>(Много</a:t>
            </a:r>
            <a:r>
              <a:rPr lang="ru-RU" sz="2200" i="1" dirty="0" smtClean="0"/>
              <a:t>).</a:t>
            </a:r>
            <a:br>
              <a:rPr lang="ru-RU" sz="2200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2200" b="1" dirty="0"/>
              <a:t>А сколько морковок в корзинке?</a:t>
            </a:r>
            <a:r>
              <a:rPr lang="ru-RU" sz="2200" dirty="0"/>
              <a:t> </a:t>
            </a:r>
            <a:r>
              <a:rPr lang="ru-RU" sz="2200" i="1" dirty="0"/>
              <a:t>(Ни одной).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Picture 2" descr="_43633-348.jpg (626×6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79" y="2662200"/>
            <a:ext cx="3483418" cy="34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1200 (1200×125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3584" y="4091254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1200 (1200×125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1446" y="4011020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1200 (1200×125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1115" y="4091254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1200 (1200×125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0784" y="3990503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1200 (1200×125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1115" y="4403909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0_54997_f61be519_S.jpg (150×115)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9" y="2801104"/>
            <a:ext cx="2741460" cy="21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4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001" y="5000845"/>
            <a:ext cx="7114393" cy="14672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 кого длиннее хвостик? </a:t>
            </a:r>
            <a:r>
              <a:rPr lang="ru-RU" sz="2400" i="1" dirty="0" smtClean="0"/>
              <a:t>(У лисы)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19002" y="4777562"/>
            <a:ext cx="7114393" cy="1467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ComicStrip" panose="000004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5867" y="960474"/>
            <a:ext cx="7114393" cy="1467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ComicStrip" panose="000004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А кто тут живет? </a:t>
            </a:r>
            <a:r>
              <a:rPr lang="ru-RU" sz="2400" i="1" smtClean="0"/>
              <a:t>(Медведь и Лиса)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13314" name="Picture 2" descr="118706594_large_0_107aa8_624353c9_L.png (500×44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3" y="1357264"/>
            <a:ext cx="3673993" cy="32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59-596997_red-fox-clipart-fox-and-the-hound-fox-from-the-fox-and.png (1280×72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63" y="2789468"/>
            <a:ext cx="3730834" cy="21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8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265" y="563525"/>
            <a:ext cx="7114393" cy="7207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Проведите пальчиковую гимнастику</a:t>
            </a:r>
            <a:endParaRPr lang="ru-RU" sz="2400" b="1" dirty="0"/>
          </a:p>
        </p:txBody>
      </p:sp>
      <p:pic>
        <p:nvPicPr>
          <p:cNvPr id="10242" name="Picture 2" descr="hello_html_1c56e87a.png (700×6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67" y="1360968"/>
            <a:ext cx="5551496" cy="48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41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59" y="676358"/>
            <a:ext cx="7114393" cy="1556479"/>
          </a:xfrm>
        </p:spPr>
        <p:txBody>
          <a:bodyPr>
            <a:normAutofit/>
          </a:bodyPr>
          <a:lstStyle/>
          <a:p>
            <a:r>
              <a:rPr lang="ru-RU" sz="2000" b="1" dirty="0"/>
              <a:t>Посмотрите, кто </a:t>
            </a:r>
            <a:r>
              <a:rPr lang="ru-RU" sz="2000" b="1" dirty="0" smtClean="0"/>
              <a:t>на дереве? </a:t>
            </a:r>
            <a:r>
              <a:rPr lang="ru-RU" sz="2000" dirty="0"/>
              <a:t>(Обезьянки)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Сколько Обезьянок? </a:t>
            </a:r>
            <a:r>
              <a:rPr lang="ru-RU" sz="2000" dirty="0"/>
              <a:t>(Много)</a:t>
            </a:r>
          </a:p>
        </p:txBody>
      </p:sp>
      <p:pic>
        <p:nvPicPr>
          <p:cNvPr id="15362" name="Picture 2" descr="s1200 (813×7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33" y="2249135"/>
            <a:ext cx="4575913" cy="39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76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61" y="867743"/>
            <a:ext cx="7114393" cy="64207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Проведите физкультминутку</a:t>
            </a:r>
            <a:endParaRPr lang="ru-RU" sz="2000" b="1" dirty="0"/>
          </a:p>
        </p:txBody>
      </p:sp>
      <p:pic>
        <p:nvPicPr>
          <p:cNvPr id="12290" name="Picture 2" descr="ba59794f6c4b.jpg (500×35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61" y="1775637"/>
            <a:ext cx="5985367" cy="43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6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8" y="623196"/>
            <a:ext cx="7114393" cy="2256004"/>
          </a:xfrm>
        </p:spPr>
        <p:txBody>
          <a:bodyPr>
            <a:normAutofit/>
          </a:bodyPr>
          <a:lstStyle/>
          <a:p>
            <a:r>
              <a:rPr lang="ru-RU" sz="2000" b="1" dirty="0"/>
              <a:t>А теперь пойдем дальше. </a:t>
            </a:r>
            <a:r>
              <a:rPr lang="ru-RU" sz="2000" b="1" dirty="0" smtClean="0"/>
              <a:t>Кто здесь изображен?</a:t>
            </a:r>
            <a:r>
              <a:rPr lang="ru-RU" sz="2000" b="1" i="1" dirty="0" smtClean="0"/>
              <a:t> </a:t>
            </a:r>
            <a:r>
              <a:rPr lang="ru-RU" sz="2000" dirty="0"/>
              <a:t>(Слон и </a:t>
            </a:r>
            <a:r>
              <a:rPr lang="ru-RU" sz="2000" dirty="0" smtClean="0"/>
              <a:t>слоненок)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Слон большой или маленький?</a:t>
            </a:r>
            <a:r>
              <a:rPr lang="ru-RU" sz="2000" dirty="0"/>
              <a:t> (Большой</a:t>
            </a:r>
            <a:r>
              <a:rPr lang="ru-RU" sz="20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А </a:t>
            </a:r>
            <a:r>
              <a:rPr lang="ru-RU" sz="2000" b="1" dirty="0" smtClean="0"/>
              <a:t>слонёнок, большой </a:t>
            </a:r>
            <a:r>
              <a:rPr lang="ru-RU" sz="2000" b="1" dirty="0"/>
              <a:t>или </a:t>
            </a:r>
            <a:r>
              <a:rPr lang="ru-RU" sz="2000" b="1" dirty="0" smtClean="0"/>
              <a:t>маленький? </a:t>
            </a:r>
            <a:r>
              <a:rPr lang="ru-RU" sz="2000" dirty="0"/>
              <a:t>(</a:t>
            </a:r>
            <a:r>
              <a:rPr lang="ru-RU" sz="2000" dirty="0" smtClean="0"/>
              <a:t>Маленький)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6388" name="Picture 4" descr="hqdefault.jpg (480×36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b="14161"/>
          <a:stretch/>
        </p:blipFill>
        <p:spPr bwMode="auto">
          <a:xfrm>
            <a:off x="1792990" y="2870791"/>
            <a:ext cx="6010604" cy="324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27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59" y="740155"/>
            <a:ext cx="7114393" cy="2256004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А теперь нам пора возвращаться </a:t>
            </a:r>
            <a:r>
              <a:rPr lang="ru-RU" sz="2000" b="1" dirty="0" smtClean="0"/>
              <a:t>домой.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Где мы с вами побывали? </a:t>
            </a:r>
            <a:r>
              <a:rPr lang="ru-RU" sz="2000" dirty="0"/>
              <a:t>(В зоопарке)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А кого в зоопарке мы видели? </a:t>
            </a:r>
            <a:r>
              <a:rPr lang="ru-RU" sz="2000" dirty="0"/>
              <a:t>(Зайку, Белку, </a:t>
            </a:r>
            <a:r>
              <a:rPr lang="ru-RU" sz="2000" dirty="0" smtClean="0"/>
              <a:t>Лису, Слона, Медведя)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32837" y="5577967"/>
            <a:ext cx="6403629" cy="642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ComicStrip" panose="000004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ДО ВСТРЕЧИ!!!!</a:t>
            </a:r>
            <a:endParaRPr lang="ru-RU" sz="2000" b="1" dirty="0"/>
          </a:p>
        </p:txBody>
      </p:sp>
      <p:pic>
        <p:nvPicPr>
          <p:cNvPr id="14340" name="Picture 4" descr="NBA000985EEEF.jpg (1559×79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36" y="2656077"/>
            <a:ext cx="5945827" cy="3028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4799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0DD983-E4E7-45E4-BBF6-04C202D9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99" y="261688"/>
            <a:ext cx="7114393" cy="1471419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Дорогие Мамы и Папы, а также наши любимые воспитанники!!! Предлагаем Вам поехать вместе в зоопарк!!</a:t>
            </a:r>
            <a:endParaRPr lang="ru-RU" sz="18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62027F-4B45-4D24-AD2B-20BFF893B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356" y="1856368"/>
            <a:ext cx="7114393" cy="678572"/>
          </a:xfrm>
        </p:spPr>
        <p:txBody>
          <a:bodyPr/>
          <a:lstStyle/>
          <a:p>
            <a:r>
              <a:rPr lang="ru-RU" b="1" dirty="0" smtClean="0"/>
              <a:t>Напомните, кто живёт в зоопарке? </a:t>
            </a:r>
            <a:r>
              <a:rPr lang="ru-RU" i="1" dirty="0" smtClean="0"/>
              <a:t>(животные)</a:t>
            </a:r>
            <a:endParaRPr lang="ru-RU" i="1" dirty="0"/>
          </a:p>
        </p:txBody>
      </p:sp>
      <p:pic>
        <p:nvPicPr>
          <p:cNvPr id="1026" name="Picture 2" descr="Mural-Mural-3D-3D.jpg (800×53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73" y="2534940"/>
            <a:ext cx="5543476" cy="369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8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67" y="659219"/>
            <a:ext cx="7114393" cy="12524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Угадайте на чём мы поедим в зоопарк?</a:t>
            </a:r>
            <a:endParaRPr lang="ru-RU" sz="3200" b="1" dirty="0"/>
          </a:p>
        </p:txBody>
      </p:sp>
      <p:pic>
        <p:nvPicPr>
          <p:cNvPr id="2050" name="Picture 2" descr="img3.jpg (96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41" y="1864597"/>
            <a:ext cx="5734862" cy="43011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27" y="680483"/>
            <a:ext cx="7114393" cy="1509824"/>
          </a:xfrm>
        </p:spPr>
        <p:txBody>
          <a:bodyPr>
            <a:normAutofit/>
          </a:bodyPr>
          <a:lstStyle/>
          <a:p>
            <a:r>
              <a:rPr lang="ru-RU" sz="2200" b="1" dirty="0"/>
              <a:t>Вот мы и доехали до зоопарка. Пойдем к воротам. Что растет около ворот? </a:t>
            </a:r>
            <a:r>
              <a:rPr lang="ru-RU" sz="2200" i="1" dirty="0"/>
              <a:t>(Цветочки и грибочек)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71910" y="2044830"/>
            <a:ext cx="5469047" cy="3898568"/>
            <a:chOff x="1676031" y="1927288"/>
            <a:chExt cx="5469047" cy="3898568"/>
          </a:xfrm>
        </p:grpSpPr>
        <p:pic>
          <p:nvPicPr>
            <p:cNvPr id="4" name="Picture 2" descr="зоопарк-33203981.jpg (800×567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031" y="1927288"/>
              <a:ext cx="5469047" cy="3876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mushroom-th.png (94×100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14" y="4970331"/>
              <a:ext cx="783155" cy="83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1192025_eb575.gif (160×20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505" y="4490809"/>
              <a:ext cx="767235" cy="95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1192025_eb575.gif (160×20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123" y="4301959"/>
              <a:ext cx="867955" cy="108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120px-RosendeutschschweizerBlatt.svg.png (120×12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954" y="5146158"/>
              <a:ext cx="611832" cy="61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120px-RosendeutschschweizerBlatt.svg.png (120×12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902" y="5214023"/>
              <a:ext cx="611832" cy="61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120px-RosendeutschschweizerBlatt.svg.png (120×12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70" y="4664414"/>
              <a:ext cx="611832" cy="61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0_c1bb7_16c1948c_L (432×500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30" y="4774929"/>
              <a:ext cx="742402" cy="85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0_c1bb7_16c1948c_L (432×500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68" y="4597737"/>
              <a:ext cx="742402" cy="85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0_c1bb7_16c1948c_L (432×500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698" y="4850414"/>
              <a:ext cx="742402" cy="85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39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26" y="637953"/>
            <a:ext cx="7114393" cy="2105246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Сколько грибочков? </a:t>
            </a:r>
            <a:r>
              <a:rPr lang="ru-RU" sz="2400" dirty="0"/>
              <a:t>(</a:t>
            </a:r>
            <a:r>
              <a:rPr lang="ru-RU" sz="2400" dirty="0" smtClean="0"/>
              <a:t>Один)</a:t>
            </a:r>
            <a:br>
              <a:rPr lang="ru-RU" sz="2400" dirty="0" smtClean="0"/>
            </a:br>
            <a:r>
              <a:rPr lang="ru-RU" sz="2400" b="1" dirty="0" smtClean="0"/>
              <a:t>Сколько </a:t>
            </a:r>
            <a:r>
              <a:rPr lang="ru-RU" sz="2400" b="1" dirty="0"/>
              <a:t>цветочков? </a:t>
            </a:r>
            <a:r>
              <a:rPr lang="ru-RU" sz="2400" dirty="0"/>
              <a:t>(</a:t>
            </a:r>
            <a:r>
              <a:rPr lang="ru-RU" sz="2400" dirty="0" smtClean="0"/>
              <a:t>Много)</a:t>
            </a:r>
            <a:br>
              <a:rPr lang="ru-RU" sz="2400" dirty="0" smtClean="0"/>
            </a:br>
            <a:r>
              <a:rPr lang="ru-RU" sz="2400" b="1" dirty="0" smtClean="0"/>
              <a:t>Какого </a:t>
            </a:r>
            <a:r>
              <a:rPr lang="ru-RU" sz="2400" b="1" dirty="0"/>
              <a:t>цвета цветочки?</a:t>
            </a:r>
            <a:r>
              <a:rPr lang="ru-RU" sz="2400" dirty="0"/>
              <a:t> (Красного, желтого, синего)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76031" y="1927288"/>
            <a:ext cx="5469047" cy="3898568"/>
            <a:chOff x="1676031" y="1927288"/>
            <a:chExt cx="5469047" cy="3898568"/>
          </a:xfrm>
        </p:grpSpPr>
        <p:pic>
          <p:nvPicPr>
            <p:cNvPr id="4" name="Picture 2" descr="зоопарк-33203981.jpg (800×567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031" y="1927288"/>
              <a:ext cx="5469047" cy="3876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mushroom-th.png (94×100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14" y="4970331"/>
              <a:ext cx="783155" cy="83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1192025_eb575.gif (160×20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505" y="4490809"/>
              <a:ext cx="767235" cy="95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1192025_eb575.gif (160×20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123" y="4301959"/>
              <a:ext cx="867955" cy="108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120px-RosendeutschschweizerBlatt.svg.png (120×12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954" y="5146158"/>
              <a:ext cx="611832" cy="61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120px-RosendeutschschweizerBlatt.svg.png (120×12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902" y="5214023"/>
              <a:ext cx="611832" cy="61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120px-RosendeutschschweizerBlatt.svg.png (120×12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70" y="4664414"/>
              <a:ext cx="611832" cy="61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0_c1bb7_16c1948c_L (432×500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30" y="4774929"/>
              <a:ext cx="742402" cy="85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0_c1bb7_16c1948c_L (432×500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68" y="4597737"/>
              <a:ext cx="742402" cy="85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0_c1bb7_16c1948c_L (432×500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698" y="4850414"/>
              <a:ext cx="742402" cy="85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961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040" y="793316"/>
            <a:ext cx="7114393" cy="87599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Посмотрите, а вот </a:t>
            </a:r>
            <a:r>
              <a:rPr lang="ru-RU" sz="2400" b="1" dirty="0" smtClean="0"/>
              <a:t>растут ёлочки..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 </a:t>
            </a:r>
            <a:br>
              <a:rPr lang="ru-RU" sz="2400" b="1" dirty="0"/>
            </a:br>
            <a:endParaRPr lang="ru-RU" sz="2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18437" y="5188106"/>
            <a:ext cx="7114393" cy="8759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ComicStrip" panose="000004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Покажите, какая ёлочка большая?</a:t>
            </a:r>
            <a:endParaRPr lang="ru-RU" sz="2200" b="1" dirty="0"/>
          </a:p>
        </p:txBody>
      </p:sp>
      <p:pic>
        <p:nvPicPr>
          <p:cNvPr id="5124" name="Picture 4" descr="0_1102c3_cb0205db_orig.png (600×54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8" y="1167614"/>
            <a:ext cx="4458955" cy="40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0_1102c3_cb0205db_orig.png (600×54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68" y="2486678"/>
            <a:ext cx="2807364" cy="25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6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74" y="697623"/>
            <a:ext cx="7114393" cy="1471419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b="1" dirty="0"/>
              <a:t>Какого </a:t>
            </a:r>
            <a:r>
              <a:rPr lang="ru-RU" sz="2200" b="1" dirty="0" smtClean="0"/>
              <a:t> цвета ёлка? </a:t>
            </a:r>
            <a:r>
              <a:rPr lang="ru-RU" sz="2200" i="1" dirty="0"/>
              <a:t>(Зеленого</a:t>
            </a:r>
            <a:r>
              <a:rPr lang="ru-RU" sz="2200" dirty="0"/>
              <a:t>).</a:t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b="1" dirty="0" smtClean="0"/>
              <a:t>Сколько здесь </a:t>
            </a:r>
            <a:r>
              <a:rPr lang="ru-RU" sz="2200" b="1" dirty="0"/>
              <a:t>елок? </a:t>
            </a:r>
            <a:r>
              <a:rPr lang="ru-RU" sz="2200" i="1" dirty="0"/>
              <a:t>(Одна).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b="1" dirty="0"/>
              <a:t>А кто на елочке сидит</a:t>
            </a:r>
            <a:r>
              <a:rPr lang="ru-RU" sz="2200" dirty="0"/>
              <a:t>? </a:t>
            </a:r>
            <a:r>
              <a:rPr lang="ru-RU" sz="2200" i="1" dirty="0"/>
              <a:t>(Белка).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43593" y="2455551"/>
            <a:ext cx="4256937" cy="3838339"/>
            <a:chOff x="2356514" y="2455552"/>
            <a:chExt cx="4256937" cy="3838339"/>
          </a:xfrm>
        </p:grpSpPr>
        <p:pic>
          <p:nvPicPr>
            <p:cNvPr id="4" name="Picture 4" descr="0_1102c3_cb0205db_orig.png (600×54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514" y="2455552"/>
              <a:ext cx="4256937" cy="3838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647070_4a294.png (149×200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186" y="3148507"/>
              <a:ext cx="992742" cy="133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45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612413" y="2311432"/>
            <a:ext cx="4256937" cy="3838339"/>
            <a:chOff x="2356514" y="2455552"/>
            <a:chExt cx="4256937" cy="3838339"/>
          </a:xfrm>
        </p:grpSpPr>
        <p:pic>
          <p:nvPicPr>
            <p:cNvPr id="9" name="Picture 4" descr="0_1102c3_cb0205db_orig.png (600×54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514" y="2455552"/>
              <a:ext cx="4256937" cy="3838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647070_4a294.png (149×200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186" y="3148507"/>
              <a:ext cx="992742" cy="133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19" y="712381"/>
            <a:ext cx="7114393" cy="1701209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На этой елочке, </a:t>
            </a:r>
            <a:r>
              <a:rPr lang="ru-RU" sz="2200" b="1" dirty="0"/>
              <a:t>на веточках растут шишки. Сколько шишек на елочке? </a:t>
            </a:r>
            <a:r>
              <a:rPr lang="ru-RU" sz="2200" i="1" dirty="0"/>
              <a:t>(Много).</a:t>
            </a:r>
            <a:br>
              <a:rPr lang="ru-RU" sz="2200" i="1" dirty="0"/>
            </a:br>
            <a:r>
              <a:rPr lang="ru-RU" sz="2200" b="1" dirty="0"/>
              <a:t> </a:t>
            </a:r>
            <a:br>
              <a:rPr lang="ru-RU" sz="2200" b="1" dirty="0"/>
            </a:br>
            <a:r>
              <a:rPr lang="ru-RU" sz="2200" b="1" dirty="0"/>
              <a:t>Сколько Белок? </a:t>
            </a:r>
            <a:r>
              <a:rPr lang="ru-RU" sz="2200" i="1" dirty="0"/>
              <a:t>(Одна).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dirty="0"/>
          </a:p>
        </p:txBody>
      </p:sp>
      <p:pic>
        <p:nvPicPr>
          <p:cNvPr id="8194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0755" y="2760398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19827" y="3986612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69729" y="3670657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19827" y="2720889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3564" y="3986612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90511" y="4787673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07892" y="4493690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70138" y="4737679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artinki_shishki_9_09050707.png (670×69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3253" y="5223491"/>
            <a:ext cx="47314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 rot="10800000" flipV="1">
            <a:off x="231193" y="3248376"/>
            <a:ext cx="4032466" cy="720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ComicStrip" panose="000004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Молодцы!!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24403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27" y="744279"/>
            <a:ext cx="7114393" cy="2498651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Пойдемте </a:t>
            </a:r>
            <a:r>
              <a:rPr lang="ru-RU" sz="2400" b="1" dirty="0" smtClean="0"/>
              <a:t>дальше. Посмотрите</a:t>
            </a:r>
            <a:r>
              <a:rPr lang="ru-RU" sz="2400" b="1" dirty="0"/>
              <a:t>, кто тут живет? </a:t>
            </a:r>
            <a:r>
              <a:rPr lang="ru-RU" sz="2400" i="1" dirty="0"/>
              <a:t>(Зайчик</a:t>
            </a:r>
            <a:r>
              <a:rPr lang="ru-RU" sz="2400" i="1" dirty="0" smtClean="0"/>
              <a:t>)</a:t>
            </a:r>
            <a:br>
              <a:rPr lang="ru-RU" sz="2400" i="1" dirty="0" smtClean="0"/>
            </a:br>
            <a:r>
              <a:rPr lang="ru-RU" sz="2400" b="1" dirty="0" smtClean="0"/>
              <a:t>Посмотрите</a:t>
            </a:r>
            <a:r>
              <a:rPr lang="ru-RU" sz="2400" b="1" dirty="0"/>
              <a:t>, что </a:t>
            </a:r>
            <a:r>
              <a:rPr lang="ru-RU" sz="2400" b="1" dirty="0" smtClean="0"/>
              <a:t>в </a:t>
            </a:r>
            <a:r>
              <a:rPr lang="ru-RU" sz="2400" b="1" dirty="0"/>
              <a:t>корзинке лежит? </a:t>
            </a:r>
            <a:r>
              <a:rPr lang="ru-RU" sz="2400" i="1" dirty="0"/>
              <a:t>(Морковка</a:t>
            </a:r>
            <a:r>
              <a:rPr lang="ru-RU" sz="2400" i="1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Какого </a:t>
            </a:r>
            <a:r>
              <a:rPr lang="ru-RU" sz="2400" b="1" dirty="0"/>
              <a:t>она цвета? </a:t>
            </a:r>
            <a:r>
              <a:rPr lang="ru-RU" sz="2400" i="1" dirty="0"/>
              <a:t>(Оранжевая</a:t>
            </a:r>
            <a:r>
              <a:rPr lang="ru-RU" sz="2400" i="1" dirty="0" smtClean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Сколько в корзинке морковок? </a:t>
            </a:r>
            <a:r>
              <a:rPr lang="ru-RU" sz="2400" i="1" dirty="0"/>
              <a:t>(Много</a:t>
            </a:r>
            <a:r>
              <a:rPr lang="ru-RU" sz="2400" i="1" dirty="0" smtClean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200" dirty="0"/>
          </a:p>
        </p:txBody>
      </p:sp>
      <p:pic>
        <p:nvPicPr>
          <p:cNvPr id="9218" name="Picture 2" descr="_43633-348.jpg (626×6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79" y="2662200"/>
            <a:ext cx="3483418" cy="34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0_54997_f61be519_S.jpg (150×115)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58" y="3840161"/>
            <a:ext cx="2466243" cy="18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1200 (1200×125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9204" y="4336549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1200 (1200×125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7528" y="4290747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1200 (1200×125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123" y="4130377"/>
            <a:ext cx="599338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387784" y="4130377"/>
            <a:ext cx="1171910" cy="937965"/>
            <a:chOff x="2387784" y="4130377"/>
            <a:chExt cx="1171910" cy="937965"/>
          </a:xfrm>
        </p:grpSpPr>
        <p:pic>
          <p:nvPicPr>
            <p:cNvPr id="9" name="Picture 6" descr="s1200 (1200×1252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87785" y="4130377"/>
              <a:ext cx="599338" cy="62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1200 (1200×1252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60356" y="4403909"/>
              <a:ext cx="599338" cy="62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s1200 (1200×1252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87784" y="4649204"/>
              <a:ext cx="638399" cy="41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641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тский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ECC10DA5-B64D-4121-A5A9-F4106C7DB180}" vid="{AB433653-399F-4657-9E35-4C52C5AE1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Детский1</Template>
  <TotalTime>106</TotalTime>
  <Words>194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Детский1</vt:lpstr>
      <vt:lpstr>Формирование элементарных математических представлений Лексическая тема недели: Зоопарк  Тема: «Поездка в зоопарк» </vt:lpstr>
      <vt:lpstr>Дорогие Мамы и Папы, а также наши любимые воспитанники!!! Предлагаем Вам поехать вместе в зоопарк!!</vt:lpstr>
      <vt:lpstr>Угадайте на чём мы поедим в зоопарк?</vt:lpstr>
      <vt:lpstr>Вот мы и доехали до зоопарка. Пойдем к воротам. Что растет около ворот? (Цветочки и грибочек) </vt:lpstr>
      <vt:lpstr>Сколько грибочков? (Один) Сколько цветочков? (Много) Какого цвета цветочки? (Красного, желтого, синего) </vt:lpstr>
      <vt:lpstr>Посмотрите, а вот растут ёлочки..   </vt:lpstr>
      <vt:lpstr>  Какого  цвета ёлка? (Зеленого).   Сколько здесь елок? (Одна).   А кто на елочке сидит? (Белка).</vt:lpstr>
      <vt:lpstr>На этой елочке, на веточках растут шишки. Сколько шишек на елочке? (Много).   Сколько Белок? (Одна). </vt:lpstr>
      <vt:lpstr>Пойдемте дальше. Посмотрите, кто тут живет? (Зайчик) Посмотрите, что в корзинке лежит? (Морковка) Какого она цвета? (Оранжевая) Сколько в корзинке морковок? (Много)   </vt:lpstr>
      <vt:lpstr>Угостите Зайчика морковкой. Сколько у Зайчика теперь морковки? (Много).  А сколько морковок в корзинке? (Ни одной). </vt:lpstr>
      <vt:lpstr>У кого длиннее хвостик? (У лисы)    </vt:lpstr>
      <vt:lpstr>Проведите пальчиковую гимнастику</vt:lpstr>
      <vt:lpstr>Посмотрите, кто на дереве? (Обезьянки)     Сколько Обезьянок? (Много)</vt:lpstr>
      <vt:lpstr>Проведите физкультминутку</vt:lpstr>
      <vt:lpstr>А теперь пойдем дальше. Кто здесь изображен? (Слон и слоненок)   Слон большой или маленький? (Большой)   А слонёнок, большой или маленький? (Маленький) </vt:lpstr>
      <vt:lpstr>А теперь нам пора возвращаться домой.   Где мы с вами побывали? (В зоопарке)  А кого в зоопарке мы видели? (Зайку, Белку, Лису, Слона, Медведя)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</dc:title>
  <dc:creator>Марина</dc:creator>
  <cp:lastModifiedBy>Ноутбук Самсунг</cp:lastModifiedBy>
  <cp:revision>22</cp:revision>
  <dcterms:created xsi:type="dcterms:W3CDTF">2019-09-18T13:32:53Z</dcterms:created>
  <dcterms:modified xsi:type="dcterms:W3CDTF">2020-05-08T08:45:09Z</dcterms:modified>
</cp:coreProperties>
</file>