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5" r:id="rId2"/>
    <p:sldId id="256" r:id="rId3"/>
    <p:sldId id="257" r:id="rId4"/>
    <p:sldId id="266" r:id="rId5"/>
    <p:sldId id="260" r:id="rId6"/>
    <p:sldId id="268" r:id="rId7"/>
    <p:sldId id="258" r:id="rId8"/>
    <p:sldId id="289" r:id="rId9"/>
    <p:sldId id="290" r:id="rId10"/>
    <p:sldId id="291" r:id="rId11"/>
    <p:sldId id="292" r:id="rId12"/>
    <p:sldId id="297" r:id="rId13"/>
    <p:sldId id="293" r:id="rId14"/>
    <p:sldId id="296" r:id="rId15"/>
    <p:sldId id="288" r:id="rId16"/>
    <p:sldId id="263" r:id="rId17"/>
    <p:sldId id="271" r:id="rId18"/>
    <p:sldId id="298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76;&#1077;&#1078;&#1076;&#1072;\Desktop\&#1048;&#1079;%20&#1050;&#1092;%20&#1059;&#1089;&#1072;&#1090;&#1099;&#1081;%20&#1085;&#1103;&#1085;&#1100;%20-%20&#1090;&#1080;&#1090;&#1088;&#1099;%20(musicpro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 дети – Фоны для детской презентации Powerpoint ..."/>
          <p:cNvPicPr/>
          <p:nvPr/>
        </p:nvPicPr>
        <p:blipFill>
          <a:blip r:embed="rId3"/>
          <a:srcRect l="1250" t="53485" r="1250" b="1666"/>
          <a:stretch>
            <a:fillRect/>
          </a:stretch>
        </p:blipFill>
        <p:spPr bwMode="auto">
          <a:xfrm>
            <a:off x="2357422" y="3786190"/>
            <a:ext cx="65008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42852"/>
            <a:ext cx="7000924" cy="20717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дружно дома все сидим… </a:t>
            </a: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очень в садик мы хотим!!!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357430"/>
            <a:ext cx="6858048" cy="128588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д</a:t>
            </a:r>
            <a:r>
              <a:rPr lang="ru-RU" sz="3200" dirty="0" smtClean="0">
                <a:solidFill>
                  <a:srgbClr val="FFC000"/>
                </a:solidFill>
                <a:latin typeface="Comic Sans MS" pitchFamily="66" charset="0"/>
              </a:rPr>
              <a:t>истанционная выставка детских творческих работ</a:t>
            </a:r>
          </a:p>
          <a:p>
            <a:pPr algn="ctr"/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м</a:t>
            </a:r>
            <a:r>
              <a:rPr lang="ru-RU" sz="2000" dirty="0" smtClean="0">
                <a:solidFill>
                  <a:srgbClr val="FFC000"/>
                </a:solidFill>
                <a:latin typeface="Comic Sans MS" pitchFamily="66" charset="0"/>
              </a:rPr>
              <a:t>атериал подготовила воспитатель Торопова Н.Л.</a:t>
            </a:r>
            <a:endParaRPr lang="ru-RU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6" name="Из Кф Усатый нянь - титры (musicpro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-20200430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7467600" cy="3996333"/>
          </a:xfrm>
          <a:prstGeom prst="rect">
            <a:avLst/>
          </a:prstGeom>
        </p:spPr>
      </p:pic>
      <p:pic>
        <p:nvPicPr>
          <p:cNvPr id="4" name="Содержимое 3" descr="IMG-20200430-WA000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7329" b="14983"/>
          <a:stretch>
            <a:fillRect/>
          </a:stretch>
        </p:blipFill>
        <p:spPr>
          <a:xfrm>
            <a:off x="357158" y="3071810"/>
            <a:ext cx="2375256" cy="3286124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6215082"/>
            <a:ext cx="242889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Михайлова София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4357694"/>
            <a:ext cx="350044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Ушла зима со стужами,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Сугробы стали лужами.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Покинув страны южные,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Вернулись птицы дружные.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каждой ветке скворушки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Сидят и чистят перышки.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390048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солнце ярче светит,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птицам не до сна,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стал теплее ветер,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Значит, к нам пришла весна.</a:t>
            </a:r>
            <a:endParaRPr lang="ru-RU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E:\подготовительная 19-20\КОРОНАВИРУС\фото работ детей\работы Кати Лущик\IMG_20200428_1326569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7143800" cy="4873625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6072206"/>
            <a:ext cx="18573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Лущик Катя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fa019dd72d1b9688324f322bc093a005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3533" r="7589"/>
          <a:stretch>
            <a:fillRect/>
          </a:stretch>
        </p:blipFill>
        <p:spPr>
          <a:xfrm>
            <a:off x="214282" y="357166"/>
            <a:ext cx="5143536" cy="41933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071546"/>
            <a:ext cx="2643206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рисую что хочу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IMG_20200221_211110.jpg"/>
          <p:cNvPicPr>
            <a:picLocks noChangeAspect="1"/>
          </p:cNvPicPr>
          <p:nvPr/>
        </p:nvPicPr>
        <p:blipFill>
          <a:blip r:embed="rId3" cstate="print"/>
          <a:srcRect l="7492" t="2345" r="4560" b="2377"/>
          <a:stretch>
            <a:fillRect/>
          </a:stretch>
        </p:blipFill>
        <p:spPr>
          <a:xfrm>
            <a:off x="4429124" y="3429000"/>
            <a:ext cx="3692766" cy="3000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642911" y="5090994"/>
            <a:ext cx="3143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Родион Торопов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357850" cy="1274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красивая закладка.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нужна вам для порядка.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Зря страницы не листай.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закладка, там читай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0502_2317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111" b="4722"/>
          <a:stretch>
            <a:fillRect/>
          </a:stretch>
        </p:blipFill>
        <p:spPr>
          <a:xfrm>
            <a:off x="214282" y="1428736"/>
            <a:ext cx="6357949" cy="4643470"/>
          </a:xfrm>
        </p:spPr>
      </p:pic>
      <p:pic>
        <p:nvPicPr>
          <p:cNvPr id="5" name="Содержимое 3" descr="IMG_20200502_231905.jpg"/>
          <p:cNvPicPr>
            <a:picLocks noChangeAspect="1"/>
          </p:cNvPicPr>
          <p:nvPr/>
        </p:nvPicPr>
        <p:blipFill>
          <a:blip r:embed="rId3" cstate="print"/>
          <a:srcRect l="2027" t="2778" r="6771"/>
          <a:stretch>
            <a:fillRect/>
          </a:stretch>
        </p:blipFill>
        <p:spPr>
          <a:xfrm>
            <a:off x="4929190" y="4143380"/>
            <a:ext cx="3214710" cy="2500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6286520"/>
            <a:ext cx="328614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Торопов Родион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E:\подготовительная 19-20\КОРОНАВИРУС\Балахонов Кирил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9751" b="24483"/>
          <a:stretch>
            <a:fillRect/>
          </a:stretch>
        </p:blipFill>
        <p:spPr bwMode="auto">
          <a:xfrm>
            <a:off x="3857620" y="214290"/>
            <a:ext cx="4643470" cy="33695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3500462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ПОМНИМ!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подготовительная 19-20\КОРОНАВИРУС\рухшо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4180785" cy="33817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4786322"/>
            <a:ext cx="400052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ГОРДИМСЯ!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6357958"/>
            <a:ext cx="27146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Мухамадиева Рухшона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42852"/>
            <a:ext cx="235745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Балахонов Кирилл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71477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ЗАБУДЕМ НИКОГДА!!!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дежда\Downloads\20200430_2156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53" b="8353"/>
          <a:stretch>
            <a:fillRect/>
          </a:stretch>
        </p:blipFill>
        <p:spPr bwMode="auto">
          <a:xfrm>
            <a:off x="142844" y="1857364"/>
            <a:ext cx="3686172" cy="48450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6198990"/>
            <a:ext cx="21431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Небожина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Арина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 descr="E:\подготовительная 19-20\КОРОНАВИРУС\ксюшам литвинова.jpg"/>
          <p:cNvPicPr>
            <a:picLocks noChangeAspect="1" noChangeArrowheads="1"/>
          </p:cNvPicPr>
          <p:nvPr/>
        </p:nvPicPr>
        <p:blipFill>
          <a:blip r:embed="rId3" cstate="print"/>
          <a:srcRect l="3525" t="7500" r="4941" b="2500"/>
          <a:stretch>
            <a:fillRect/>
          </a:stretch>
        </p:blipFill>
        <p:spPr bwMode="auto">
          <a:xfrm>
            <a:off x="4071934" y="285728"/>
            <a:ext cx="4643470" cy="47863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4143372" y="4339588"/>
            <a:ext cx="18573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Литвинова Ксения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71480"/>
            <a:ext cx="2643206" cy="5715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Родион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Торопов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MG_20200502_231557.jpg"/>
          <p:cNvPicPr>
            <a:picLocks noChangeAspect="1"/>
          </p:cNvPicPr>
          <p:nvPr/>
        </p:nvPicPr>
        <p:blipFill>
          <a:blip r:embed="rId2" cstate="print"/>
          <a:srcRect t="13994" r="3571" b="23324"/>
          <a:stretch>
            <a:fillRect/>
          </a:stretch>
        </p:blipFill>
        <p:spPr>
          <a:xfrm>
            <a:off x="214282" y="500042"/>
            <a:ext cx="4786346" cy="3286148"/>
          </a:xfrm>
          <a:prstGeom prst="rect">
            <a:avLst/>
          </a:prstGeom>
        </p:spPr>
      </p:pic>
      <p:pic>
        <p:nvPicPr>
          <p:cNvPr id="6" name="Содержимое 5" descr="https://af.attachmail.ru/cgi-bin/readmsg?id=15884202440332135617;0;1;1&amp;mode=attachment&amp;email=nadek78@mail.ru&amp;rid=76046185364051366329913780602300364492"/>
          <p:cNvPicPr>
            <a:picLocks noGrp="1"/>
          </p:cNvPicPr>
          <p:nvPr>
            <p:ph sz="quarter" idx="1"/>
          </p:nvPr>
        </p:nvPicPr>
        <p:blipFill>
          <a:blip r:embed="rId3"/>
          <a:srcRect l="1212" t="4635" r="-587" b="3823"/>
          <a:stretch>
            <a:fillRect/>
          </a:stretch>
        </p:blipFill>
        <p:spPr bwMode="auto">
          <a:xfrm>
            <a:off x="4429124" y="1785926"/>
            <a:ext cx="35719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3" y="4721662"/>
            <a:ext cx="24288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рсений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Жармухамбетов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https://sun9-26.userapi.com/c857332/v857332498/108ed3/Vi-q9cEp6GM.jpg"/>
          <p:cNvPicPr/>
          <p:nvPr/>
        </p:nvPicPr>
        <p:blipFill>
          <a:blip r:embed="rId2"/>
          <a:srcRect l="4159" t="16097" r="10029" b="4984"/>
          <a:stretch>
            <a:fillRect/>
          </a:stretch>
        </p:blipFill>
        <p:spPr bwMode="auto">
          <a:xfrm>
            <a:off x="285720" y="357166"/>
            <a:ext cx="77153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1" y="714356"/>
            <a:ext cx="250032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Полина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Волынцева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и</a:t>
            </a:r>
            <a:r>
              <a:rPr lang="ru-RU" dirty="0" smtClean="0"/>
              <a:t> родители хотят к нам вернуться</a:t>
            </a:r>
            <a:br>
              <a:rPr lang="ru-RU" dirty="0" smtClean="0"/>
            </a:br>
            <a:r>
              <a:rPr lang="ru-RU" dirty="0" smtClean="0"/>
              <a:t> в детский сад</a:t>
            </a:r>
            <a:endParaRPr lang="ru-RU" dirty="0"/>
          </a:p>
        </p:txBody>
      </p:sp>
      <p:pic>
        <p:nvPicPr>
          <p:cNvPr id="6" name="Содержимое 3" descr="Благодарность Зилхайнаров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357686" y="1571612"/>
            <a:ext cx="3708524" cy="5016501"/>
          </a:xfrm>
        </p:spPr>
      </p:pic>
      <p:pic>
        <p:nvPicPr>
          <p:cNvPr id="7" name="Содержимое 3" descr="отзыв мамы Кати Лущ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3857652" cy="5000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4282" y="5357826"/>
            <a:ext cx="7715304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СПАСИБО ВАМ, дети и родители!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благодарность кости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4923" r="21939"/>
          <a:stretch>
            <a:fillRect/>
          </a:stretch>
        </p:blipFill>
        <p:spPr>
          <a:xfrm>
            <a:off x="214282" y="214290"/>
            <a:ext cx="4071966" cy="5000660"/>
          </a:xfrm>
        </p:spPr>
      </p:pic>
      <p:pic>
        <p:nvPicPr>
          <p:cNvPr id="5" name="Содержимое 3" descr="благодарность Балахон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90"/>
            <a:ext cx="3655219" cy="494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42852"/>
            <a:ext cx="7000924" cy="100013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получение положительных эмоций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результатов совместной работы  педагогов, родителей и детей в условиях дистанционной поддержки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142984"/>
            <a:ext cx="6429404" cy="52319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интерес к художественно-эстетическому развитию в условиях дистанционной поддержки;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Знакомить детей с нетрадиционными техниками;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Стимулировать активность, самостоятельность, инициативу детей.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фантазию и творческое воображение в совместной деятельности ребенка, родителя и педагога.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дистанционной поддержки помочь родителям лучше узнать своего ребёнка, его интересы, вкусы.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Активное участие родителей  в жизни ребёнка, уметь сопереживать  и видеть рост  ребёнка (творческий, интеллектуальный, эмоциональный).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художественно – эстетического вкуса детей в условиях дистанционной поддержки.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Побуждать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придумывать свои сюжеты, замыслы и передавать в своих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работах красоту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072074"/>
            <a:ext cx="7543824" cy="15716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зима вчера рыдала!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хотела уходить.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под настом – рыхлым, талым –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Билась тоненькая нить!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00411_1818492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1"/>
            <a:ext cx="3655219" cy="4786346"/>
          </a:xfrm>
        </p:spPr>
      </p:pic>
      <p:pic>
        <p:nvPicPr>
          <p:cNvPr id="7" name="Picture 2" descr="E:\подготовительная 19-20\КОРОНАВИРУС\фото работ детей\работы Кати Лущик\IMG_20200428_132311342.jpg"/>
          <p:cNvPicPr>
            <a:picLocks noChangeAspect="1" noChangeArrowheads="1"/>
          </p:cNvPicPr>
          <p:nvPr/>
        </p:nvPicPr>
        <p:blipFill>
          <a:blip r:embed="rId3" cstate="print"/>
          <a:srcRect l="14718" b="20846"/>
          <a:stretch>
            <a:fillRect/>
          </a:stretch>
        </p:blipFill>
        <p:spPr bwMode="auto">
          <a:xfrm>
            <a:off x="4572000" y="214290"/>
            <a:ext cx="4071966" cy="478634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3143240" y="4435439"/>
            <a:ext cx="271464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Лущик    Катя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829576" cy="12033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 лесной проталинке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Рос цветочек маленький,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Содержимое 3" descr="IMG-20200430-WA0004.jpg"/>
          <p:cNvPicPr>
            <a:picLocks noChangeAspect="1"/>
          </p:cNvPicPr>
          <p:nvPr/>
        </p:nvPicPr>
        <p:blipFill>
          <a:blip r:embed="rId2"/>
          <a:srcRect t="4397"/>
          <a:stretch>
            <a:fillRect/>
          </a:stretch>
        </p:blipFill>
        <p:spPr>
          <a:xfrm>
            <a:off x="3714744" y="1571612"/>
            <a:ext cx="4418848" cy="3802079"/>
          </a:xfrm>
          <a:prstGeom prst="rect">
            <a:avLst/>
          </a:prstGeom>
        </p:spPr>
      </p:pic>
      <p:pic>
        <p:nvPicPr>
          <p:cNvPr id="22531" name="Picture 3" descr="E:\подготовительная 19-20\КОРОНАВИРУС\фото работ детей\родя\IMG_20200502_1239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6250" t="8795" r="6250" b="4722"/>
          <a:stretch>
            <a:fillRect/>
          </a:stretch>
        </p:blipFill>
        <p:spPr bwMode="auto">
          <a:xfrm>
            <a:off x="357158" y="1928802"/>
            <a:ext cx="3143272" cy="4714908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 rot="10800000" flipV="1">
            <a:off x="5500694" y="5393545"/>
            <a:ext cx="264320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Михайлова София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571867" y="6157903"/>
            <a:ext cx="303996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Торопов Родион 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285992"/>
            <a:ext cx="3429024" cy="35004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Уж верба вся пушистая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Раскинулась кругом;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Опять весна душистая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Повеяла крылом.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2910" y="214290"/>
            <a:ext cx="350046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Лущик Катя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238" cy="4873752"/>
          </a:xfrm>
        </p:spPr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подготовительная 19-20\КОРОНАВИРУС\фото работ детей\работы Кати Лущик\IMG_20200428_132637742.jpg"/>
          <p:cNvPicPr>
            <a:picLocks noChangeAspect="1" noChangeArrowheads="1"/>
          </p:cNvPicPr>
          <p:nvPr/>
        </p:nvPicPr>
        <p:blipFill>
          <a:blip r:embed="rId2" cstate="print"/>
          <a:srcRect l="7273" r="12727"/>
          <a:stretch>
            <a:fillRect/>
          </a:stretch>
        </p:blipFill>
        <p:spPr bwMode="auto">
          <a:xfrm>
            <a:off x="285720" y="785794"/>
            <a:ext cx="4286280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7572428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Праздник Пасхи наступает,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 природа вся поет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Пусть народ Христа встречает,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 сердце с верою живет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6198990"/>
            <a:ext cx="29289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Лущик Катя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857752" y="6215082"/>
            <a:ext cx="300039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Михайлова София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E:\подготовительная 19-20\КОРОНАВИРУС\фото работ детей\михайлова\IMG-20200430-WA0006.jpg"/>
          <p:cNvPicPr>
            <a:picLocks noChangeAspect="1" noChangeArrowheads="1"/>
          </p:cNvPicPr>
          <p:nvPr/>
        </p:nvPicPr>
        <p:blipFill>
          <a:blip r:embed="rId2"/>
          <a:srcRect b="15385"/>
          <a:stretch>
            <a:fillRect/>
          </a:stretch>
        </p:blipFill>
        <p:spPr bwMode="auto">
          <a:xfrm>
            <a:off x="4643438" y="1500174"/>
            <a:ext cx="3500462" cy="4643470"/>
          </a:xfrm>
          <a:prstGeom prst="rect">
            <a:avLst/>
          </a:prstGeom>
          <a:noFill/>
        </p:spPr>
      </p:pic>
      <p:pic>
        <p:nvPicPr>
          <p:cNvPr id="2" name="Picture 3" descr="E:\подготовительная 19-20\КОРОНАВИРУС\фото работ детей\работы Кати Лущик\IMG_20200428_132741239.jpg"/>
          <p:cNvPicPr>
            <a:picLocks noChangeAspect="1" noChangeArrowheads="1"/>
          </p:cNvPicPr>
          <p:nvPr/>
        </p:nvPicPr>
        <p:blipFill>
          <a:blip r:embed="rId3" cstate="print"/>
          <a:srcRect l="11726" t="13192" r="21824" b="20846"/>
          <a:stretch>
            <a:fillRect/>
          </a:stretch>
        </p:blipFill>
        <p:spPr bwMode="auto">
          <a:xfrm>
            <a:off x="642910" y="1571612"/>
            <a:ext cx="35719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3071834" cy="29289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небе чёрном, бархатистом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Звёзды яркие блестят.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 мерцаньем серебристым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Украшает свой наряд.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 таинственный, далёкий,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Призывая и маня,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устремлениям высоким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небеса зовёт меня.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подготовительная 19-20\КОРОНАВИРУС\фото работ детей\работы Кати Лущик\00001IMG_00001_BURST1587653256693_COVE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863" t="16449" r="2279" b="11726"/>
          <a:stretch>
            <a:fillRect/>
          </a:stretch>
        </p:blipFill>
        <p:spPr bwMode="auto">
          <a:xfrm>
            <a:off x="142844" y="3143248"/>
            <a:ext cx="3357586" cy="3500462"/>
          </a:xfrm>
          <a:prstGeom prst="rect">
            <a:avLst/>
          </a:prstGeom>
          <a:noFill/>
        </p:spPr>
      </p:pic>
      <p:pic>
        <p:nvPicPr>
          <p:cNvPr id="3075" name="Picture 3" descr="E:\подготовительная 19-20\КОРОНАВИРУС\фото работ детей\работы Кати Лущик\IMG_20200428_132551829.jpg"/>
          <p:cNvPicPr>
            <a:picLocks noChangeAspect="1" noChangeArrowheads="1"/>
          </p:cNvPicPr>
          <p:nvPr/>
        </p:nvPicPr>
        <p:blipFill>
          <a:blip r:embed="rId3" cstate="print"/>
          <a:srcRect t="5263" r="6494"/>
          <a:stretch>
            <a:fillRect/>
          </a:stretch>
        </p:blipFill>
        <p:spPr bwMode="auto">
          <a:xfrm>
            <a:off x="3500430" y="142852"/>
            <a:ext cx="5143536" cy="4771714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0800000" flipV="1">
            <a:off x="4000496" y="5143512"/>
            <a:ext cx="385762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Катя Лущик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636"/>
            <a:ext cx="6500858" cy="164307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НЛО летит к </a:t>
            </a:r>
            <a:r>
              <a:rPr lang="ru-RU" sz="2000" b="1" dirty="0" smtClean="0">
                <a:solidFill>
                  <a:srgbClr val="002060"/>
                </a:solidFill>
              </a:rPr>
              <a:t>соседу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Из созвездья Андромеды,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нём от скуки волком воет 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Добрый, милый ГУМАНОИД.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_20200502_2317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3257"/>
          <a:stretch>
            <a:fillRect/>
          </a:stretch>
        </p:blipFill>
        <p:spPr>
          <a:xfrm>
            <a:off x="357158" y="214290"/>
            <a:ext cx="8215370" cy="4714908"/>
          </a:xfrm>
        </p:spPr>
      </p:pic>
      <p:sp>
        <p:nvSpPr>
          <p:cNvPr id="5" name="Прямоугольник 4"/>
          <p:cNvSpPr/>
          <p:nvPr/>
        </p:nvSpPr>
        <p:spPr>
          <a:xfrm>
            <a:off x="4214810" y="4429132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Торопов Родион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5716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200430-WA00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928802"/>
            <a:ext cx="7615262" cy="4714908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764386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космосе так здорово!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Звёзды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планеты 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чёрной невесомости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Медленно плывут!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космосе так здорово!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Острые ракеты 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огромной скорости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Мчатся там и тут!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6215082"/>
            <a:ext cx="285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Михайлова София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168</Words>
  <PresentationFormat>Экран (4:3)</PresentationFormat>
  <Paragraphs>51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дружно дома все сидим…  очень в садик мы хотим!!!</vt:lpstr>
      <vt:lpstr>Цель: получение положительных эмоций от результатов совместной работы  педагогов, родителей и детей в условиях дистанционной поддержки .</vt:lpstr>
      <vt:lpstr>Как зима вчера рыдала! Не хотела уходить. А под настом – рыхлым, талым – Билась тоненькая нить!</vt:lpstr>
      <vt:lpstr>На лесной проталинке Рос цветочек маленький,</vt:lpstr>
      <vt:lpstr>Уж верба вся пушистая Раскинулась кругом; Опять весна душистая Повеяла крылом.</vt:lpstr>
      <vt:lpstr>Слайд 6</vt:lpstr>
      <vt:lpstr>В небе чёрном, бархатистом Звёзды яркие блестят. Ночь мерцаньем серебристым Украшает свой наряд.  Свет таинственный, далёкий, Призывая и маня, К устремлениям высоким В небеса зовёт меня.</vt:lpstr>
      <vt:lpstr>НЛО летит к соседу  Из созвездья Андромеды,  В нём от скуки волком воет  Добрый, милый ГУМАНОИД. </vt:lpstr>
      <vt:lpstr>  </vt:lpstr>
      <vt:lpstr>Слайд 10</vt:lpstr>
      <vt:lpstr>Если солнце ярче светит, Если птицам не до сна, Если стал теплее ветер, Значит, к нам пришла весна.</vt:lpstr>
      <vt:lpstr> я рисую что хочу</vt:lpstr>
      <vt:lpstr>                    Я – красивая закладка. Я нужна вам для порядка. Зря страницы не листай. Где закладка, там читай!</vt:lpstr>
      <vt:lpstr>МЫ  ПОМНИМ!</vt:lpstr>
      <vt:lpstr>И НЕ ЗАБУДЕМ НИКОГДА!!!</vt:lpstr>
      <vt:lpstr>Родион  Торопов</vt:lpstr>
      <vt:lpstr>Слайд 17</vt:lpstr>
      <vt:lpstr>и родители хотят к нам вернуться  в детский сад</vt:lpstr>
      <vt:lpstr>СПАСИБО ВАМ, дети и 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35</cp:revision>
  <dcterms:created xsi:type="dcterms:W3CDTF">2020-05-07T16:44:01Z</dcterms:created>
  <dcterms:modified xsi:type="dcterms:W3CDTF">2020-05-07T22:27:16Z</dcterms:modified>
</cp:coreProperties>
</file>