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840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873C-8620-4EA1-ADBD-ADEE427B84B3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38BE99B-2DF3-49F9-A3E1-1A78EB7A96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873C-8620-4EA1-ADBD-ADEE427B84B3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E99B-2DF3-49F9-A3E1-1A78EB7A96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873C-8620-4EA1-ADBD-ADEE427B84B3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E99B-2DF3-49F9-A3E1-1A78EB7A96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873C-8620-4EA1-ADBD-ADEE427B84B3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38BE99B-2DF3-49F9-A3E1-1A78EB7A96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873C-8620-4EA1-ADBD-ADEE427B84B3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E99B-2DF3-49F9-A3E1-1A78EB7A960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873C-8620-4EA1-ADBD-ADEE427B84B3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E99B-2DF3-49F9-A3E1-1A78EB7A96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873C-8620-4EA1-ADBD-ADEE427B84B3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38BE99B-2DF3-49F9-A3E1-1A78EB7A960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873C-8620-4EA1-ADBD-ADEE427B84B3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E99B-2DF3-49F9-A3E1-1A78EB7A96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873C-8620-4EA1-ADBD-ADEE427B84B3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E99B-2DF3-49F9-A3E1-1A78EB7A96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873C-8620-4EA1-ADBD-ADEE427B84B3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E99B-2DF3-49F9-A3E1-1A78EB7A96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873C-8620-4EA1-ADBD-ADEE427B84B3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E99B-2DF3-49F9-A3E1-1A78EB7A960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6F1873C-8620-4EA1-ADBD-ADEE427B84B3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38BE99B-2DF3-49F9-A3E1-1A78EB7A960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500197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Познавательное развитие </a:t>
            </a:r>
            <a:br>
              <a:rPr lang="ru-RU" sz="2800" dirty="0" smtClean="0"/>
            </a:br>
            <a:r>
              <a:rPr lang="ru-RU" sz="2800" dirty="0" smtClean="0"/>
              <a:t>в средней группе</a:t>
            </a:r>
            <a:br>
              <a:rPr lang="ru-RU" sz="2800" dirty="0" smtClean="0"/>
            </a:br>
            <a:r>
              <a:rPr lang="ru-RU" sz="2800" dirty="0" smtClean="0"/>
              <a:t>Тема «Виртуальная экскурсия</a:t>
            </a:r>
            <a:br>
              <a:rPr lang="ru-RU" sz="2800" dirty="0" smtClean="0"/>
            </a:br>
            <a:r>
              <a:rPr lang="ru-RU" sz="2800" dirty="0" smtClean="0"/>
              <a:t>по Санкт-Петербургу». </a:t>
            </a:r>
            <a:br>
              <a:rPr lang="ru-RU" sz="2800" dirty="0" smtClean="0"/>
            </a:br>
            <a:endParaRPr lang="ru-RU" sz="1800" dirty="0"/>
          </a:p>
        </p:txBody>
      </p:sp>
      <p:pic>
        <p:nvPicPr>
          <p:cNvPr id="36866" name="Picture 2" descr="https://i.pinimg.com/originals/8f/50/08/8f5008ca16704d907f6023052923835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1143" y="1428736"/>
            <a:ext cx="3228495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6868" name="Picture 4" descr="https://cdn.photosight.ru/img/5/a41/5128810_xla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2071678"/>
            <a:ext cx="3036764" cy="36903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6872" name="Picture 8" descr="https://orion-intour.com/userfiles/images/sankt-peterbur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571744"/>
            <a:ext cx="2971822" cy="37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143372" y="5786454"/>
            <a:ext cx="457203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Подготовили воспитатели</a:t>
            </a:r>
          </a:p>
          <a:p>
            <a:pPr algn="r"/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Шихова Л.Л.</a:t>
            </a:r>
          </a:p>
          <a:p>
            <a:pPr algn="r"/>
            <a:r>
              <a:rPr lang="ru-RU" sz="1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Кулаева</a:t>
            </a: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А.Г.</a:t>
            </a:r>
            <a:endParaRPr lang="ru-RU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6439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alibri" pitchFamily="34" charset="0"/>
                <a:cs typeface="Calibri" pitchFamily="34" charset="0"/>
              </a:rPr>
              <a:t>Наша экскурсия продолжается, и мы с Дворцовой площади отправляемся к Медному всаднику. «Медный всадник»  - памятник основателю нашего города Петру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</a:t>
            </a:r>
            <a:r>
              <a:rPr lang="ru-RU" sz="16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ru-RU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16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ru-RU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714356"/>
            <a:ext cx="6500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latin typeface="Calibri" pitchFamily="34" charset="0"/>
                <a:cs typeface="Calibri" pitchFamily="34" charset="0"/>
              </a:rPr>
              <a:t>На коне сидит герой, он красивый, молодой.</a:t>
            </a:r>
            <a:br>
              <a:rPr lang="ru-RU" sz="1600" i="1" dirty="0" smtClean="0">
                <a:latin typeface="Calibri" pitchFamily="34" charset="0"/>
                <a:cs typeface="Calibri" pitchFamily="34" charset="0"/>
              </a:rPr>
            </a:br>
            <a:r>
              <a:rPr lang="ru-RU" sz="1600" i="1" dirty="0" smtClean="0">
                <a:latin typeface="Calibri" pitchFamily="34" charset="0"/>
                <a:cs typeface="Calibri" pitchFamily="34" charset="0"/>
              </a:rPr>
              <a:t>Это память в честь Петра, много сделал он добра.</a:t>
            </a:r>
            <a:endParaRPr lang="ru-RU" sz="16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0" name="Picture 2" descr="https://nina-blog24.ru/wp-content/uploads/2019/11/5.1-1-1024x5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14422"/>
            <a:ext cx="8858312" cy="564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142852"/>
            <a:ext cx="7286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alibri" pitchFamily="34" charset="0"/>
                <a:cs typeface="Calibri" pitchFamily="34" charset="0"/>
              </a:rPr>
              <a:t>Наша экскурсия подходит к концу, а закончим мы ее словами стихотворения.</a:t>
            </a:r>
            <a:endParaRPr lang="ru-RU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https://avatars.mds.yandex.net/get-pdb/805160/a7d5f280-939e-4c55-b6f0-8482dd9f5c27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00" y="428604"/>
            <a:ext cx="8962456" cy="642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57158" y="714356"/>
            <a:ext cx="4929222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i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Мы очень любим город свой.</a:t>
            </a:r>
            <a:br>
              <a:rPr lang="ru-RU" b="1" i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Calibri" pitchFamily="34" charset="0"/>
              </a:rPr>
            </a:br>
            <a:r>
              <a:rPr lang="ru-RU" b="1" i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Сияет солнце над Невой,</a:t>
            </a:r>
            <a:br>
              <a:rPr lang="ru-RU" b="1" i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Calibri" pitchFamily="34" charset="0"/>
              </a:rPr>
            </a:br>
            <a:r>
              <a:rPr lang="ru-RU" b="1" i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Или дожди стучат в окно –</a:t>
            </a:r>
            <a:br>
              <a:rPr lang="ru-RU" b="1" i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Calibri" pitchFamily="34" charset="0"/>
              </a:rPr>
            </a:br>
            <a:r>
              <a:rPr lang="ru-RU" b="1" i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Его мы любим все равно.</a:t>
            </a:r>
            <a:br>
              <a:rPr lang="ru-RU" b="1" i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Calibri" pitchFamily="34" charset="0"/>
              </a:rPr>
            </a:br>
            <a:r>
              <a:rPr lang="ru-RU" b="1" i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Мы в этом городе живём.</a:t>
            </a:r>
            <a:br>
              <a:rPr lang="ru-RU" b="1" i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Calibri" pitchFamily="34" charset="0"/>
              </a:rPr>
            </a:br>
            <a:r>
              <a:rPr lang="ru-RU" b="1" i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И он растёт, и мы растём</a:t>
            </a:r>
            <a:br>
              <a:rPr lang="ru-RU" b="1" i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Calibri" pitchFamily="34" charset="0"/>
              </a:rPr>
            </a:br>
            <a:r>
              <a:rPr lang="ru-RU" b="1" i="1" cap="all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(М. Борисова)</a:t>
            </a:r>
            <a:r>
              <a:rPr lang="ru-RU" b="1" cap="all" dirty="0" smtClean="0">
                <a:ln/>
                <a:solidFill>
                  <a:schemeClr val="accent3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b="1" cap="all" dirty="0" smtClean="0">
                <a:ln/>
                <a:solidFill>
                  <a:schemeClr val="accent3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b="1" cap="all" dirty="0" smtClean="0">
                <a:ln/>
                <a:solidFill>
                  <a:schemeClr val="accent3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 </a:t>
            </a:r>
            <a:endParaRPr lang="ru-RU" b="1" cap="all" dirty="0">
              <a:ln/>
              <a:solidFill>
                <a:schemeClr val="accent3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285728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Санкт-Петербург глазами детей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26" name="AutoShape 2" descr="https://apf.mail.ru/cgi-bin/readmsg?id=15886002261794229861;0;1&amp;exif=1&amp;full=1&amp;x-email=laro4ka-lark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apf.mail.ru/cgi-bin/readmsg?id=15886002261794229861;0;1&amp;exif=1&amp;full=1&amp;x-email=laro4ka-lark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apf.mail.ru/cgi-bin/readmsg?id=15886002261794229861;0;1&amp;exif=1&amp;full=1&amp;x-email=laro4ka-lark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195" t="4286" r="5747" b="5714"/>
          <a:stretch>
            <a:fillRect/>
          </a:stretch>
        </p:blipFill>
        <p:spPr bwMode="auto">
          <a:xfrm>
            <a:off x="214282" y="785794"/>
            <a:ext cx="8715436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User\Desktop\рисунки\DSC03767.JPG"/>
          <p:cNvPicPr>
            <a:picLocks noChangeAspect="1" noChangeArrowheads="1"/>
          </p:cNvPicPr>
          <p:nvPr/>
        </p:nvPicPr>
        <p:blipFill>
          <a:blip r:embed="rId2" cstate="print"/>
          <a:srcRect l="11374" t="3797" r="7973" b="8861"/>
          <a:stretch>
            <a:fillRect/>
          </a:stretch>
        </p:blipFill>
        <p:spPr bwMode="auto">
          <a:xfrm>
            <a:off x="214282" y="214290"/>
            <a:ext cx="8715436" cy="6500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User\Desktop\рисунки\DSC03765.JPG"/>
          <p:cNvPicPr>
            <a:picLocks noChangeAspect="1" noChangeArrowheads="1"/>
          </p:cNvPicPr>
          <p:nvPr/>
        </p:nvPicPr>
        <p:blipFill>
          <a:blip r:embed="rId2" cstate="print"/>
          <a:srcRect l="12745" t="15069" r="14706" b="9589"/>
          <a:stretch>
            <a:fillRect/>
          </a:stretch>
        </p:blipFill>
        <p:spPr bwMode="auto">
          <a:xfrm>
            <a:off x="214282" y="285728"/>
            <a:ext cx="8715436" cy="628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User\Desktop\рисунки\DSC03763.JPG"/>
          <p:cNvPicPr>
            <a:picLocks noChangeAspect="1" noChangeArrowheads="1"/>
          </p:cNvPicPr>
          <p:nvPr/>
        </p:nvPicPr>
        <p:blipFill>
          <a:blip r:embed="rId2" cstate="print"/>
          <a:srcRect l="12632" t="9231" r="8421" b="6154"/>
          <a:stretch>
            <a:fillRect/>
          </a:stretch>
        </p:blipFill>
        <p:spPr bwMode="auto">
          <a:xfrm>
            <a:off x="214282" y="142852"/>
            <a:ext cx="8715436" cy="6500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User\Desktop\рисунки\DSC03773.JPG"/>
          <p:cNvPicPr>
            <a:picLocks noChangeAspect="1" noChangeArrowheads="1"/>
          </p:cNvPicPr>
          <p:nvPr/>
        </p:nvPicPr>
        <p:blipFill>
          <a:blip r:embed="rId2" cstate="print"/>
          <a:srcRect l="12265" t="7595" r="11321" b="10127"/>
          <a:stretch>
            <a:fillRect/>
          </a:stretch>
        </p:blipFill>
        <p:spPr bwMode="auto">
          <a:xfrm>
            <a:off x="285720" y="214290"/>
            <a:ext cx="8572560" cy="642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214290"/>
            <a:ext cx="564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Санкт–Петербург в картинках и стихах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" descr="https://img1.wbstatic.net/big/new/8270000/8276177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2571767" cy="34290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172" name="Picture 4" descr="http://biblus.ru/pics/c/4/f/10055218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643050"/>
            <a:ext cx="2500330" cy="3643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174" name="Picture 6" descr="https://ozon-st.cdn.ngenix.net/multimedia/c600/10057659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2571744"/>
            <a:ext cx="2571768" cy="39290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https://avatars.mds.yandex.net/get-pdb/1530302/11ba4213-0e93-426b-a6f0-01c1889c1105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57158" y="214290"/>
            <a:ext cx="435771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Девчонки</a:t>
            </a:r>
            <a:r>
              <a:rPr kumimoji="0" lang="ru-RU" sz="2800" b="1" i="0" u="none" strike="noStrike" normalizeH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и мальчишки,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а так же их родители!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Приглашаем Вас на познавательную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и очень интересную экскурсию по нашему городу.</a:t>
            </a:r>
            <a:endParaRPr kumimoji="0" lang="ru-RU" sz="28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avatars.mds.yandex.net/get-pdb/805781/6d079558-5126-4753-bb7e-47106e8ac907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428596" y="142852"/>
            <a:ext cx="835824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spc="50" normalizeH="0" baseline="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Сегодня мы отправимся на экскурсию по самым красивым местам нашего города.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Я буду вашим экскурсоводом, или гидом, так как я буду рассказывать вам об интересных местах нашего замечательного города.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2428868"/>
            <a:ext cx="68580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86116" y="5288340"/>
            <a:ext cx="65008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905">
                  <a:solidFill>
                    <a:schemeClr val="bg1"/>
                  </a:solidFill>
                </a:ln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Коль живём мы с вами, дети,</a:t>
            </a:r>
          </a:p>
          <a:p>
            <a:r>
              <a:rPr lang="ru-RU" sz="2400" b="1" dirty="0" smtClean="0">
                <a:ln w="1905">
                  <a:solidFill>
                    <a:schemeClr val="bg1"/>
                  </a:solidFill>
                </a:ln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 лучшем городе на свете</a:t>
            </a:r>
          </a:p>
          <a:p>
            <a:r>
              <a:rPr lang="ru-RU" sz="2400" b="1" dirty="0" smtClean="0">
                <a:ln w="1905">
                  <a:solidFill>
                    <a:schemeClr val="bg1"/>
                  </a:solidFill>
                </a:ln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 славном городе Петра</a:t>
            </a:r>
          </a:p>
          <a:p>
            <a:r>
              <a:rPr lang="ru-RU" sz="2400" b="1" dirty="0" smtClean="0">
                <a:ln w="1905">
                  <a:solidFill>
                    <a:schemeClr val="bg1"/>
                  </a:solidFill>
                </a:ln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Нам узнать о нем пора.</a:t>
            </a:r>
            <a:endParaRPr lang="ru-RU" sz="2400" b="1" dirty="0">
              <a:ln w="1905">
                <a:solidFill>
                  <a:schemeClr val="bg1"/>
                </a:solidFill>
              </a:ln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501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alibri" pitchFamily="34" charset="0"/>
                <a:cs typeface="Calibri" pitchFamily="34" charset="0"/>
              </a:rPr>
              <a:t>Наш 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город — Санкт–Петербург — один из самых больших и красивых городов. Очень много лет тому назад среди болот и лесов царь Пётр I </a:t>
            </a:r>
            <a:r>
              <a:rPr lang="ru-RU" sz="1600" dirty="0" smtClean="0">
                <a:latin typeface="Calibri" pitchFamily="34" charset="0"/>
                <a:cs typeface="Calibri" pitchFamily="34" charset="0"/>
              </a:rPr>
              <a:t>начал 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строить новый город на Заячьем </a:t>
            </a:r>
            <a:r>
              <a:rPr lang="ru-RU" sz="1600" dirty="0" smtClean="0">
                <a:latin typeface="Calibri" pitchFamily="34" charset="0"/>
                <a:cs typeface="Calibri" pitchFamily="34" charset="0"/>
              </a:rPr>
              <a:t>острове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62" name="Picture 2" descr="https://24smi.org/public/media/resize/800x-/celebrity/2016/12/08/gIT0o08Z56uP_petr-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1000108"/>
            <a:ext cx="5214974" cy="57150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357158" y="857232"/>
            <a:ext cx="3000396" cy="614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Calibri" pitchFamily="34" charset="0"/>
                <a:cs typeface="Calibri" pitchFamily="34" charset="0"/>
              </a:rPr>
              <a:t>Жил давно в России царь,</a:t>
            </a:r>
            <a:br>
              <a:rPr lang="ru-RU" sz="2400" i="1" dirty="0" smtClean="0">
                <a:latin typeface="Calibri" pitchFamily="34" charset="0"/>
                <a:cs typeface="Calibri" pitchFamily="34" charset="0"/>
              </a:rPr>
            </a:br>
            <a:r>
              <a:rPr lang="ru-RU" sz="2400" i="1" dirty="0" smtClean="0">
                <a:latin typeface="Calibri" pitchFamily="34" charset="0"/>
                <a:cs typeface="Calibri" pitchFamily="34" charset="0"/>
              </a:rPr>
              <a:t>Очень мудрый государь.</a:t>
            </a:r>
            <a:br>
              <a:rPr lang="ru-RU" sz="2400" i="1" dirty="0" smtClean="0">
                <a:latin typeface="Calibri" pitchFamily="34" charset="0"/>
                <a:cs typeface="Calibri" pitchFamily="34" charset="0"/>
              </a:rPr>
            </a:br>
            <a:r>
              <a:rPr lang="ru-RU" sz="2400" i="1" dirty="0" smtClean="0">
                <a:latin typeface="Calibri" pitchFamily="34" charset="0"/>
                <a:cs typeface="Calibri" pitchFamily="34" charset="0"/>
              </a:rPr>
              <a:t>Он на троне не сидел,</a:t>
            </a:r>
            <a:br>
              <a:rPr lang="ru-RU" sz="2400" i="1" dirty="0" smtClean="0">
                <a:latin typeface="Calibri" pitchFamily="34" charset="0"/>
                <a:cs typeface="Calibri" pitchFamily="34" charset="0"/>
              </a:rPr>
            </a:br>
            <a:r>
              <a:rPr lang="ru-RU" sz="2400" i="1" dirty="0" smtClean="0">
                <a:latin typeface="Calibri" pitchFamily="34" charset="0"/>
                <a:cs typeface="Calibri" pitchFamily="34" charset="0"/>
              </a:rPr>
              <a:t>Делал за день по сто дел.</a:t>
            </a:r>
          </a:p>
          <a:p>
            <a:r>
              <a:rPr lang="ru-RU" sz="2400" i="1" dirty="0" smtClean="0">
                <a:latin typeface="Calibri" pitchFamily="34" charset="0"/>
                <a:cs typeface="Calibri" pitchFamily="34" charset="0"/>
              </a:rPr>
              <a:t>Одержал побед немало,</a:t>
            </a:r>
            <a:br>
              <a:rPr lang="ru-RU" sz="2400" i="1" dirty="0" smtClean="0">
                <a:latin typeface="Calibri" pitchFamily="34" charset="0"/>
                <a:cs typeface="Calibri" pitchFamily="34" charset="0"/>
              </a:rPr>
            </a:br>
            <a:r>
              <a:rPr lang="ru-RU" sz="2400" i="1" dirty="0" smtClean="0">
                <a:latin typeface="Calibri" pitchFamily="34" charset="0"/>
                <a:cs typeface="Calibri" pitchFamily="34" charset="0"/>
              </a:rPr>
              <a:t>Мореходом был бывалым;</a:t>
            </a:r>
            <a:br>
              <a:rPr lang="ru-RU" sz="2400" i="1" dirty="0" smtClean="0">
                <a:latin typeface="Calibri" pitchFamily="34" charset="0"/>
                <a:cs typeface="Calibri" pitchFamily="34" charset="0"/>
              </a:rPr>
            </a:br>
            <a:r>
              <a:rPr lang="ru-RU" sz="2400" i="1" dirty="0" smtClean="0">
                <a:latin typeface="Calibri" pitchFamily="34" charset="0"/>
                <a:cs typeface="Calibri" pitchFamily="34" charset="0"/>
              </a:rPr>
              <a:t>Он и плотник, и кузнец,</a:t>
            </a:r>
            <a:br>
              <a:rPr lang="ru-RU" sz="2400" i="1" dirty="0" smtClean="0">
                <a:latin typeface="Calibri" pitchFamily="34" charset="0"/>
                <a:cs typeface="Calibri" pitchFamily="34" charset="0"/>
              </a:rPr>
            </a:br>
            <a:r>
              <a:rPr lang="ru-RU" sz="2400" i="1" dirty="0" smtClean="0">
                <a:latin typeface="Calibri" pitchFamily="34" charset="0"/>
                <a:cs typeface="Calibri" pitchFamily="34" charset="0"/>
              </a:rPr>
              <a:t>Кто был царь тот удалец</a:t>
            </a:r>
            <a:r>
              <a:rPr lang="ru-RU" sz="2000" i="1" dirty="0" smtClean="0">
                <a:latin typeface="Calibri" pitchFamily="34" charset="0"/>
                <a:cs typeface="Calibri" pitchFamily="34" charset="0"/>
              </a:rPr>
              <a:t>?</a:t>
            </a:r>
            <a:endParaRPr lang="ru-RU" sz="20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domofoto.ru/photo/01/16/15/1161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87529"/>
            <a:ext cx="8786874" cy="5127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034" y="0"/>
            <a:ext cx="8429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600" i="1" dirty="0" smtClean="0">
                <a:latin typeface="Calibri" pitchFamily="34" charset="0"/>
                <a:cs typeface="Calibri" pitchFamily="34" charset="0"/>
              </a:rPr>
              <a:t>Строительство города началось с Петропавловской крепости.</a:t>
            </a:r>
            <a:endParaRPr lang="ru-RU" sz="1600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sz="1600" dirty="0" smtClean="0">
                <a:latin typeface="Calibri" pitchFamily="34" charset="0"/>
                <a:cs typeface="Calibri" pitchFamily="34" charset="0"/>
              </a:rPr>
              <a:t>Петр I построил на Заячьем острове несколько зданий и чтобы защитить их от врагов, холодного ветра, воды, он построил вокруг высокую и прочную стену. И получилась крепость</a:t>
            </a:r>
            <a:r>
              <a:rPr lang="ru-RU" sz="1600" dirty="0" smtClean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034" y="1071546"/>
            <a:ext cx="628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Calibri" pitchFamily="34" charset="0"/>
                <a:cs typeface="Calibri" pitchFamily="34" charset="0"/>
              </a:rPr>
              <a:t>Ветра вой и волн свирепость, всё видала, всё снесла</a:t>
            </a:r>
            <a:br>
              <a:rPr lang="ru-RU" sz="1600" i="1" dirty="0" smtClean="0">
                <a:latin typeface="Calibri" pitchFamily="34" charset="0"/>
                <a:cs typeface="Calibri" pitchFamily="34" charset="0"/>
              </a:rPr>
            </a:br>
            <a:r>
              <a:rPr lang="ru-RU" sz="1600" i="1" dirty="0" smtClean="0">
                <a:latin typeface="Calibri" pitchFamily="34" charset="0"/>
                <a:cs typeface="Calibri" pitchFamily="34" charset="0"/>
              </a:rPr>
              <a:t>Петропавловская крепость, тучи рвущая игла.....</a:t>
            </a:r>
            <a:endParaRPr lang="ru-RU" sz="16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142852"/>
            <a:ext cx="83582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alibri" pitchFamily="34" charset="0"/>
                <a:cs typeface="Calibri" pitchFamily="34" charset="0"/>
              </a:rPr>
              <a:t>Наша экскурсия продолжается и что мы видим? 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Реку Неву .</a:t>
            </a:r>
          </a:p>
        </p:txBody>
      </p:sp>
      <p:pic>
        <p:nvPicPr>
          <p:cNvPr id="43014" name="Picture 6" descr="http://s2.fotokto.ru/photo/full/611/61177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142984"/>
            <a:ext cx="8858312" cy="571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57158" y="500043"/>
            <a:ext cx="80724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Calibri" pitchFamily="34" charset="0"/>
                <a:cs typeface="Calibri" pitchFamily="34" charset="0"/>
              </a:rPr>
              <a:t>Нева, как рубашка, на город надета, большие притоки – ее рукава,</a:t>
            </a:r>
          </a:p>
          <a:p>
            <a:r>
              <a:rPr lang="ru-RU" sz="1600" i="1" dirty="0" smtClean="0">
                <a:latin typeface="Calibri" pitchFamily="34" charset="0"/>
                <a:cs typeface="Calibri" pitchFamily="34" charset="0"/>
              </a:rPr>
              <a:t>Вода словно шелк серебристого цвета, прекрасны чугунных оград кружева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429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42852"/>
            <a:ext cx="8429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alibri" pitchFamily="34" charset="0"/>
                <a:cs typeface="Calibri" pitchFamily="34" charset="0"/>
              </a:rPr>
              <a:t>В нашем городе много парков, скверов и садов и самый известный - Летний сад. </a:t>
            </a:r>
          </a:p>
          <a:p>
            <a:endParaRPr lang="ru-RU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500042"/>
            <a:ext cx="6429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latin typeface="Calibri" pitchFamily="34" charset="0"/>
                <a:cs typeface="Calibri" pitchFamily="34" charset="0"/>
              </a:rPr>
              <a:t>На свете много есть чудес, но вот прекрасный сад:</a:t>
            </a:r>
          </a:p>
          <a:p>
            <a:r>
              <a:rPr lang="ru-RU" sz="1600" i="1" dirty="0" smtClean="0">
                <a:latin typeface="Calibri" pitchFamily="34" charset="0"/>
                <a:cs typeface="Calibri" pitchFamily="34" charset="0"/>
              </a:rPr>
              <a:t>С деревьями в одном ряду, скульптуры там стоят.</a:t>
            </a:r>
            <a:endParaRPr lang="ru-RU" sz="16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https://avatars.mds.yandex.net/get-pdb/49816/7b7f11aa-2a2c-4f06-ac6a-55e6e98c1043/s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71546"/>
            <a:ext cx="8858312" cy="578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42852"/>
            <a:ext cx="8786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alibri" pitchFamily="34" charset="0"/>
                <a:cs typeface="Calibri" pitchFamily="34" charset="0"/>
              </a:rPr>
              <a:t>А сейчас  мы на главной улице нашего города – Невском проспекте.</a:t>
            </a:r>
            <a:r>
              <a:rPr lang="ru-RU" sz="1600" dirty="0" smtClean="0"/>
              <a:t> </a:t>
            </a:r>
            <a:r>
              <a:rPr lang="ru-RU" sz="1600" dirty="0" smtClean="0">
                <a:latin typeface="Calibri" pitchFamily="34" charset="0"/>
                <a:cs typeface="Calibri" pitchFamily="34" charset="0"/>
              </a:rPr>
              <a:t>Что мы видим? Красивые старые дома и широкую дорогу. На Невском проспекте всегда много людей, в том числе и из других стран. </a:t>
            </a:r>
            <a:endParaRPr lang="ru-RU" sz="1600" dirty="0"/>
          </a:p>
        </p:txBody>
      </p:sp>
      <p:pic>
        <p:nvPicPr>
          <p:cNvPr id="3" name="Picture 2" descr="https://i10.fotocdn.net/s112/7975b5549f16bd85/public_pin_l/25170687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357298"/>
            <a:ext cx="8858312" cy="550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42844" y="857232"/>
            <a:ext cx="742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Calibri" pitchFamily="34" charset="0"/>
                <a:cs typeface="Calibri" pitchFamily="34" charset="0"/>
              </a:rPr>
              <a:t>Красивый, просторный, широкий и большой</a:t>
            </a:r>
            <a:br>
              <a:rPr lang="ru-RU" sz="1600" i="1" dirty="0" smtClean="0">
                <a:latin typeface="Calibri" pitchFamily="34" charset="0"/>
                <a:cs typeface="Calibri" pitchFamily="34" charset="0"/>
              </a:rPr>
            </a:br>
            <a:r>
              <a:rPr lang="ru-RU" sz="1600" i="1" dirty="0" smtClean="0">
                <a:latin typeface="Calibri" pitchFamily="34" charset="0"/>
                <a:cs typeface="Calibri" pitchFamily="34" charset="0"/>
              </a:rPr>
              <a:t>Идет он от Дворцовой, встречается с Невой</a:t>
            </a:r>
            <a:r>
              <a:rPr lang="ru-RU" sz="1600" dirty="0" smtClean="0">
                <a:latin typeface="Calibri" pitchFamily="34" charset="0"/>
                <a:cs typeface="Calibri" pitchFamily="34" charset="0"/>
              </a:rPr>
              <a:t>.</a:t>
            </a:r>
            <a:endParaRPr lang="ru-RU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6439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alibri" pitchFamily="34" charset="0"/>
                <a:cs typeface="Calibri" pitchFamily="34" charset="0"/>
              </a:rPr>
              <a:t>Пройдя по Невскому проспекту, мы попадаем с вами на Дворцовую площадь. Посередине площади стоит Александрийский столп. На его вершине находится ангел, который защищает наш город.</a:t>
            </a:r>
          </a:p>
          <a:p>
            <a:endParaRPr lang="ru-RU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506" name="Picture 2" descr="https://brandmylife.ru/wp-content/uploads/2019/09/zimnij-dvorec-na-dvorcovoj-ploshhadi-pite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736"/>
            <a:ext cx="8858312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857233"/>
            <a:ext cx="6643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latin typeface="Calibri" pitchFamily="34" charset="0"/>
                <a:cs typeface="Calibri" pitchFamily="34" charset="0"/>
              </a:rPr>
              <a:t>Площадь эта главная, площадь эта славная.</a:t>
            </a:r>
            <a:br>
              <a:rPr lang="ru-RU" sz="1600" i="1" dirty="0" smtClean="0">
                <a:latin typeface="Calibri" pitchFamily="34" charset="0"/>
                <a:cs typeface="Calibri" pitchFamily="34" charset="0"/>
              </a:rPr>
            </a:br>
            <a:r>
              <a:rPr lang="ru-RU" sz="1600" i="1" dirty="0" smtClean="0">
                <a:latin typeface="Calibri" pitchFamily="34" charset="0"/>
                <a:cs typeface="Calibri" pitchFamily="34" charset="0"/>
              </a:rPr>
              <a:t>Побывать на ней все рады: тут проводятся парады.</a:t>
            </a:r>
            <a:endParaRPr lang="ru-RU" sz="16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784</TotalTime>
  <Words>400</Words>
  <Application>Microsoft Office PowerPoint</Application>
  <PresentationFormat>Экран (4:3)</PresentationFormat>
  <Paragraphs>44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Трек</vt:lpstr>
      <vt:lpstr>Познавательное развитие  в средней группе Тема «Виртуальная экскурсия по Санкт-Петербургу».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Познавательное развитие  в средней группе Тема «Мой город».</dc:title>
  <dc:creator>Пользователь Windows</dc:creator>
  <cp:lastModifiedBy>Пользователь Windows</cp:lastModifiedBy>
  <cp:revision>76</cp:revision>
  <dcterms:created xsi:type="dcterms:W3CDTF">2020-04-26T09:31:30Z</dcterms:created>
  <dcterms:modified xsi:type="dcterms:W3CDTF">2020-05-06T08:37:52Z</dcterms:modified>
</cp:coreProperties>
</file>