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2" autoAdjust="0"/>
  </p:normalViewPr>
  <p:slideViewPr>
    <p:cSldViewPr>
      <p:cViewPr>
        <p:scale>
          <a:sx n="57" d="100"/>
          <a:sy n="57" d="100"/>
        </p:scale>
        <p:origin x="-17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0753-FA7F-49FC-BD54-1419DA8366B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EDB17-7A90-47C6-9C15-764E33474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DB17-7A90-47C6-9C15-764E334740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DB17-7A90-47C6-9C15-764E334740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ДЕТСКИЕ ПИСАТЕЛИ, ПРОШЕДШИЕ ДОРОГАМИ ВОЙНЫ (часть 1)…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135861664228qqg22zfek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2160240" cy="2603810"/>
          </a:xfrm>
          <a:prstGeom prst="flowChartAlternateProcess">
            <a:avLst/>
          </a:prstGeom>
        </p:spPr>
      </p:pic>
      <p:pic>
        <p:nvPicPr>
          <p:cNvPr id="4" name="Рисунок 3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484784"/>
            <a:ext cx="2016224" cy="2592288"/>
          </a:xfrm>
          <a:prstGeom prst="flowChartAlternateProcess">
            <a:avLst/>
          </a:prstGeom>
        </p:spPr>
      </p:pic>
      <p:pic>
        <p:nvPicPr>
          <p:cNvPr id="5" name="Рисунок 4" descr="Aleksandr_Trifonovich_Tvardovsky_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484784"/>
            <a:ext cx="2232248" cy="2592288"/>
          </a:xfrm>
          <a:prstGeom prst="flowChartAlternateProcess">
            <a:avLst/>
          </a:prstGeo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6" cstate="print"/>
          <a:srcRect l="14493" r="8087"/>
          <a:stretch>
            <a:fillRect/>
          </a:stretch>
        </p:blipFill>
        <p:spPr>
          <a:xfrm flipH="1">
            <a:off x="6444208" y="4293096"/>
            <a:ext cx="1872208" cy="2304257"/>
          </a:xfrm>
          <a:prstGeom prst="flowChartAlternateProcess">
            <a:avLst/>
          </a:prstGeom>
        </p:spPr>
      </p:pic>
      <p:pic>
        <p:nvPicPr>
          <p:cNvPr id="7" name="Рисунок 6" descr="Konstantin-Paustovskiy.jpg"/>
          <p:cNvPicPr>
            <a:picLocks noChangeAspect="1"/>
          </p:cNvPicPr>
          <p:nvPr/>
        </p:nvPicPr>
        <p:blipFill>
          <a:blip r:embed="rId7" cstate="print"/>
          <a:srcRect l="23225" r="22438"/>
          <a:stretch>
            <a:fillRect/>
          </a:stretch>
        </p:blipFill>
        <p:spPr>
          <a:xfrm>
            <a:off x="2267744" y="4293096"/>
            <a:ext cx="1872208" cy="2305879"/>
          </a:xfrm>
          <a:prstGeom prst="flowChartAlternateProcess">
            <a:avLst/>
          </a:prstGeom>
        </p:spPr>
      </p:pic>
      <p:pic>
        <p:nvPicPr>
          <p:cNvPr id="13316" name="Picture 4" descr="Лев Швамбраныч Кондуит. Ко дню рождения Льва Кассиля. | НЭДБ ..."/>
          <p:cNvPicPr>
            <a:picLocks noChangeAspect="1" noChangeArrowheads="1"/>
          </p:cNvPicPr>
          <p:nvPr/>
        </p:nvPicPr>
        <p:blipFill>
          <a:blip r:embed="rId8" cstate="print"/>
          <a:srcRect l="3571" t="2711" r="3571" b="5107"/>
          <a:stretch>
            <a:fillRect/>
          </a:stretch>
        </p:blipFill>
        <p:spPr bwMode="auto">
          <a:xfrm>
            <a:off x="4283968" y="4293096"/>
            <a:ext cx="1944216" cy="2304256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рассказу Аркадия Гайдара был снят фильм, который так и называется – «Чук и Гек»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166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69" y="1253813"/>
            <a:ext cx="3018574" cy="257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83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9623" y="1254935"/>
            <a:ext cx="2540777" cy="260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83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268760"/>
            <a:ext cx="241031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BWzmI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297857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669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005064"/>
            <a:ext cx="2989517" cy="231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 cstate="print"/>
          <a:srcRect l="255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1369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Аркадий Гайдар погиб в самом начале Великой Отечественной Войны в бою, спасая товарищей. Но его замечательные книги продолжают жить, увлекая маленьких и больших читателей в мир мужества и отваги</a:t>
            </a:r>
            <a:r>
              <a:rPr lang="ru-RU" b="1" i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. </a:t>
            </a:r>
            <a:endParaRPr lang="ru-RU" b="1" i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 descr="Гайдар Аркадий Петрович ( Голиков ) - биография, фото, личная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700808"/>
            <a:ext cx="2114331" cy="2592288"/>
          </a:xfrm>
          <a:prstGeom prst="rect">
            <a:avLst/>
          </a:prstGeom>
          <a:noFill/>
        </p:spPr>
      </p:pic>
      <p:pic>
        <p:nvPicPr>
          <p:cNvPr id="9" name="Рисунок 8" descr="2772390.jpg"/>
          <p:cNvPicPr>
            <a:picLocks noChangeAspect="1"/>
          </p:cNvPicPr>
          <p:nvPr/>
        </p:nvPicPr>
        <p:blipFill>
          <a:blip r:embed="rId4" cstate="print"/>
          <a:srcRect b="5939"/>
          <a:stretch>
            <a:fillRect/>
          </a:stretch>
        </p:blipFill>
        <p:spPr>
          <a:xfrm>
            <a:off x="2699792" y="1700808"/>
            <a:ext cx="1872208" cy="2609501"/>
          </a:xfrm>
          <a:prstGeom prst="rect">
            <a:avLst/>
          </a:prstGeom>
        </p:spPr>
      </p:pic>
      <p:pic>
        <p:nvPicPr>
          <p:cNvPr id="11" name="Рисунок 10" descr="1464772384_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437112"/>
            <a:ext cx="1435233" cy="2060848"/>
          </a:xfrm>
          <a:prstGeom prst="rect">
            <a:avLst/>
          </a:prstGeom>
        </p:spPr>
      </p:pic>
      <p:pic>
        <p:nvPicPr>
          <p:cNvPr id="12" name="Рисунок 11" descr="cover3d1__w3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700808"/>
            <a:ext cx="2016224" cy="2592288"/>
          </a:xfrm>
          <a:prstGeom prst="rect">
            <a:avLst/>
          </a:prstGeom>
        </p:spPr>
      </p:pic>
      <p:pic>
        <p:nvPicPr>
          <p:cNvPr id="13" name="Рисунок 12" descr="image_0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700808"/>
            <a:ext cx="1800200" cy="2592287"/>
          </a:xfrm>
          <a:prstGeom prst="rect">
            <a:avLst/>
          </a:prstGeom>
        </p:spPr>
      </p:pic>
      <p:pic>
        <p:nvPicPr>
          <p:cNvPr id="14" name="Рисунок 13" descr="unnam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4437112"/>
            <a:ext cx="1415352" cy="2088232"/>
          </a:xfrm>
          <a:prstGeom prst="rect">
            <a:avLst/>
          </a:prstGeom>
        </p:spPr>
      </p:pic>
      <p:pic>
        <p:nvPicPr>
          <p:cNvPr id="1030" name="Picture 6" descr="Книга: &quot;Дым в лесу&quot; - Аркадий Гайдар. Купить книгу, читать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437112"/>
            <a:ext cx="1449911" cy="2102372"/>
          </a:xfrm>
          <a:prstGeom prst="rect">
            <a:avLst/>
          </a:prstGeom>
          <a:noFill/>
        </p:spPr>
      </p:pic>
      <p:pic>
        <p:nvPicPr>
          <p:cNvPr id="1032" name="Picture 8" descr="Книга &quot;Бумбараш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437112"/>
            <a:ext cx="1512168" cy="2088232"/>
          </a:xfrm>
          <a:prstGeom prst="rect">
            <a:avLst/>
          </a:prstGeom>
          <a:noFill/>
        </p:spPr>
      </p:pic>
      <p:pic>
        <p:nvPicPr>
          <p:cNvPr id="1034" name="Picture 10" descr="Аркадий Гайдар «Судьба барабанщика» — Центральная Детская ..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437112"/>
            <a:ext cx="1309236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Литературная игра-викторина «А. П. Гайдар – писатель, дети – ег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"/>
            <a:ext cx="100091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558924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Аркадий Петрович Гайдар (1904 – 1941)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 cstate="print"/>
          <a:srcRect l="255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520" y="260648"/>
            <a:ext cx="8496944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normalizeH="0" baseline="0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ГАЙДАР в переводе с татарского означает – «всадник, скачущий впереди». В старые времена воины – конники высылали вперед всадника, который скакал впереди всех и всматривался  в неизвестную даль, всегда готовый предупредить отряд. Такой псевдоним избрал себе Аркадий Петрович Гайдар</a:t>
            </a:r>
            <a:r>
              <a:rPr kumimoji="0" lang="ru-RU" sz="2000" i="1" u="none" strike="noStrike" normalizeH="0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– человек мужественный и отважный. А настоящая фамилия Аркадия Петровича была – Голиков. </a:t>
            </a:r>
            <a:endParaRPr kumimoji="0" lang="ru-RU" sz="2000" i="1" u="none" strike="noStrike" normalizeH="0" baseline="0" dirty="0" smtClean="0">
              <a:ln w="18415" cmpd="sng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3" cstate="print"/>
          <a:srcRect b="41228"/>
          <a:stretch>
            <a:fillRect/>
          </a:stretch>
        </p:blipFill>
        <p:spPr>
          <a:xfrm>
            <a:off x="539552" y="2636912"/>
            <a:ext cx="4608512" cy="386104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36912"/>
            <a:ext cx="28289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552" y="-16350"/>
            <a:ext cx="38164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Уже в шестнадцать лет Аркадий Гайдар командовал полком, а в двадцать лет написал свою первую большую книгу.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rcRect l="19565" r="19565"/>
          <a:stretch>
            <a:fillRect/>
          </a:stretch>
        </p:blipFill>
        <p:spPr>
          <a:xfrm>
            <a:off x="323528" y="1556792"/>
            <a:ext cx="2016224" cy="2376264"/>
          </a:xfrm>
          <a:prstGeom prst="rect">
            <a:avLst/>
          </a:prstGeom>
        </p:spPr>
      </p:pic>
      <p:pic>
        <p:nvPicPr>
          <p:cNvPr id="16391" name="Picture 7" descr="Аркадий Гайдар – пришедший из боя и ушедший в бой — Одна Родина"/>
          <p:cNvPicPr>
            <a:picLocks noChangeAspect="1" noChangeArrowheads="1"/>
          </p:cNvPicPr>
          <p:nvPr/>
        </p:nvPicPr>
        <p:blipFill>
          <a:blip r:embed="rId4" cstate="print"/>
          <a:srcRect l="56300" t="3706" r="2751" b="2413"/>
          <a:stretch>
            <a:fillRect/>
          </a:stretch>
        </p:blipFill>
        <p:spPr bwMode="auto">
          <a:xfrm>
            <a:off x="2483768" y="1556792"/>
            <a:ext cx="1728192" cy="23762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40770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Он был красноармейцем, командиром, охотником, путешественником, военным корреспондентом. Много интересного, а порой и тяжёлого пришлось пережить Гайдару. Но у себя дома и среди товарищей он всегда оставался весёлым человеком и занимательным рассказчиком.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5" name="Picture 11" descr="Наш аркадий гайдар. Материалы. Журнал «Историк»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44208" y="1700808"/>
            <a:ext cx="2520280" cy="3845474"/>
          </a:xfrm>
          <a:prstGeom prst="rect">
            <a:avLst/>
          </a:prstGeom>
          <a:noFill/>
        </p:spPr>
      </p:pic>
      <p:pic>
        <p:nvPicPr>
          <p:cNvPr id="16397" name="Picture 13" descr="Аркадий Гайдар – пришедший из боя и ушедший в бой — Одна Род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88640"/>
            <a:ext cx="2808312" cy="3861048"/>
          </a:xfrm>
          <a:prstGeom prst="rect">
            <a:avLst/>
          </a:prstGeom>
          <a:noFill/>
        </p:spPr>
      </p:pic>
      <p:pic>
        <p:nvPicPr>
          <p:cNvPr id="16389" name="Picture 5" descr="Аркадий Гайдар – пришедший из боя и ушедший в бо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437112"/>
            <a:ext cx="2912284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3" cstate="print"/>
          <a:srcRect l="255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9552" y="234806"/>
            <a:ext cx="8244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Героями рассказов Аркадия Гайдара </a:t>
            </a:r>
            <a:r>
              <a:rPr kumimoji="0" lang="ru-RU" sz="1600" b="1" i="1" u="none" strike="noStrike" normalizeH="0" baseline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были дети. И для советских ребят того же возраста Мальчиш-Кибальчиш и Тимур были настоящими супергероями! </a:t>
            </a:r>
            <a:endParaRPr kumimoji="0" lang="ru-RU" sz="1600" b="1" i="1" u="none" strike="noStrike" normalizeH="0" baseline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alchish-kibalchish@2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124744"/>
            <a:ext cx="2736304" cy="42484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9552" y="5445224"/>
            <a:ext cx="8388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Они были честными, бескорыстными и верными. А их враги, как положено, — врали и предавали.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 годы войны многие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взрослые уходили на фронт, а «за старших» оставались самые добросовестные малыши,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которым порой приходилось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спасать от предателей всю страну!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timuriegokomand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124744"/>
            <a:ext cx="5184576" cy="42484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«Сказка о Военной тайне, о Мальчише-Кибальчише и его твёрдом слове» - военная история Аркадия Гайдара, рассказывающая детям о том, что такое война, как её проходили Мальчиш-Кибальчиш  и Мальчиш-Плохиш. 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82482d8fa7b4d0c2408c95635fef9a.jpg"/>
          <p:cNvPicPr>
            <a:picLocks noChangeAspect="1"/>
          </p:cNvPicPr>
          <p:nvPr/>
        </p:nvPicPr>
        <p:blipFill>
          <a:blip r:embed="rId2" cstate="print"/>
          <a:srcRect t="10023" b="26978"/>
          <a:stretch>
            <a:fillRect/>
          </a:stretch>
        </p:blipFill>
        <p:spPr>
          <a:xfrm>
            <a:off x="3131840" y="332656"/>
            <a:ext cx="2952328" cy="3168352"/>
          </a:xfrm>
          <a:prstGeom prst="rect">
            <a:avLst/>
          </a:prstGeom>
        </p:spPr>
      </p:pic>
      <p:pic>
        <p:nvPicPr>
          <p:cNvPr id="5" name="Рисунок 4" descr="fd067a4d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2656"/>
            <a:ext cx="2700808" cy="3140968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rcRect l="10626" t="12201"/>
          <a:stretch>
            <a:fillRect/>
          </a:stretch>
        </p:blipFill>
        <p:spPr>
          <a:xfrm>
            <a:off x="323528" y="3717032"/>
            <a:ext cx="4896544" cy="2736304"/>
          </a:xfrm>
          <a:prstGeom prst="rect">
            <a:avLst/>
          </a:prstGeom>
        </p:spPr>
      </p:pic>
      <p:pic>
        <p:nvPicPr>
          <p:cNvPr id="8" name="Рисунок 7" descr="315602-1561686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717032"/>
            <a:ext cx="3547448" cy="27363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 cstate="print"/>
          <a:srcRect l="255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864096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«Напали на мирную Советскую страну белогвардейцы во главе с толстым Буржуином. Отряд Красной Армии несет жестокие потери у деревни, где живет Мальчиш-Кибальчиш. И все мальчиши идут в бой, защищая свою землю. Только Мальчиш-Плохиш предательски бежит к буржуинам, получая за это бочку варенья и корзину печенья. А Мальчиша-Кибальчиша хватают, сажают в застенок и выпытывают военную тайну. Погиб Мальчиш-Кибальчиш, но тайну не выдал. Красная Армия прогнала врагов, а над могилой Кибальчиша взмылся красный флаг. Летят самолеты – привет Мальчишу, плывут пароходы – привет Мальчишу, приходят пионеры – салют Мальчишу!»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fea7e447591e4e75881f25254eb4ad36.jpg"/>
          <p:cNvPicPr>
            <a:picLocks noChangeAspect="1"/>
          </p:cNvPicPr>
          <p:nvPr/>
        </p:nvPicPr>
        <p:blipFill>
          <a:blip r:embed="rId3" cstate="print"/>
          <a:srcRect l="12748" r="12748"/>
          <a:stretch>
            <a:fillRect/>
          </a:stretch>
        </p:blipFill>
        <p:spPr>
          <a:xfrm>
            <a:off x="251520" y="2060848"/>
            <a:ext cx="8640960" cy="460851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Arial" pitchFamily="34" charset="0"/>
              </a:rPr>
              <a:t>А это – Чук и Гек. Аркадий Гайдар написал замечательную историю про этих двух братьев. Однажды зимой они вместе с мамой собрались в далёкое путешествие – в тайгу. В тайге, в геологоразведочной экспедиции, работал их папа. Незадолго до отъезда почтальон принёс им телеграмму от папы. Ребята поссорились и  случайно выбросили телеграмму в окно, а сказать об этом  маме побоялись. С этого и начались их приключения…</a:t>
            </a:r>
            <a:endParaRPr lang="ru-RU" sz="16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pagephotos_695_5227387b13e1e7d0423607946cca2bfb4da02e3d25198.jpg"/>
          <p:cNvPicPr>
            <a:picLocks noChangeAspect="1"/>
          </p:cNvPicPr>
          <p:nvPr/>
        </p:nvPicPr>
        <p:blipFill>
          <a:blip r:embed="rId2" cstate="print"/>
          <a:srcRect l="3046" t="4062" r="2517" b="6579"/>
          <a:stretch>
            <a:fillRect/>
          </a:stretch>
        </p:blipFill>
        <p:spPr>
          <a:xfrm>
            <a:off x="323528" y="1916832"/>
            <a:ext cx="4320480" cy="448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jt6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410445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 cstate="print"/>
          <a:srcRect l="255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023498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9863">
            <a:off x="483561" y="497978"/>
            <a:ext cx="3033809" cy="51827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main_729516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04664"/>
            <a:ext cx="4896544" cy="590465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442</Words>
  <Application>Microsoft Office PowerPoint</Application>
  <PresentationFormat>Экран (4:3)</PresentationFormat>
  <Paragraphs>14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Подготовительная гр</dc:creator>
  <cp:lastModifiedBy>Подготовительная гр</cp:lastModifiedBy>
  <cp:revision>36</cp:revision>
  <dcterms:created xsi:type="dcterms:W3CDTF">2020-05-11T11:44:04Z</dcterms:created>
  <dcterms:modified xsi:type="dcterms:W3CDTF">2020-05-11T18:46:20Z</dcterms:modified>
</cp:coreProperties>
</file>