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>
      <p:cViewPr>
        <p:scale>
          <a:sx n="62" d="100"/>
          <a:sy n="62" d="100"/>
        </p:scale>
        <p:origin x="-103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6EF22-1667-48C3-BACC-E8350549881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ACCE-8EE3-4542-9754-E5751694B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ACCE-8EE3-4542-9754-E5751694BE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7" y="-54008"/>
            <a:ext cx="9216007" cy="6912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6479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Детские писатели, прошедшие дорогами Войны (часть 2)...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135861664228qqg22zfek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1853569" cy="223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1800200" cy="222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leksandr_Trifonovich_Tvardovsky_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564904"/>
            <a:ext cx="2088232" cy="254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onstantin-Paustovskiy.jpg"/>
          <p:cNvPicPr>
            <a:picLocks noChangeAspect="1"/>
          </p:cNvPicPr>
          <p:nvPr/>
        </p:nvPicPr>
        <p:blipFill>
          <a:blip r:embed="rId6" cstate="print"/>
          <a:srcRect l="23225" r="22438"/>
          <a:stretch>
            <a:fillRect/>
          </a:stretch>
        </p:blipFill>
        <p:spPr>
          <a:xfrm>
            <a:off x="2627784" y="2636912"/>
            <a:ext cx="2101775" cy="258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Лев Швамбраныч Кондуит. Ко дню рождения Льва Кассиля. | НЭДБ ..."/>
          <p:cNvPicPr>
            <a:picLocks noChangeAspect="1" noChangeArrowheads="1"/>
          </p:cNvPicPr>
          <p:nvPr/>
        </p:nvPicPr>
        <p:blipFill>
          <a:blip r:embed="rId7" cstate="print"/>
          <a:srcRect l="3571" t="2711" r="3571" b="5107"/>
          <a:stretch>
            <a:fillRect/>
          </a:stretch>
        </p:blipFill>
        <p:spPr bwMode="auto">
          <a:xfrm>
            <a:off x="827584" y="3717032"/>
            <a:ext cx="1739443" cy="206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8" cstate="print"/>
          <a:srcRect l="14493" r="8087"/>
          <a:stretch>
            <a:fillRect/>
          </a:stretch>
        </p:blipFill>
        <p:spPr>
          <a:xfrm flipH="1">
            <a:off x="4846530" y="3717032"/>
            <a:ext cx="181370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А вот ещё одно весёлое стихотворение. Называется оно «Азбука». 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Что случилось? Что случилось?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С печки азбука свалилась!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Потеряла буква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Ю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Bookman Old Style" pitchFamily="18" charset="0"/>
              </a:rPr>
              <a:t>Перекладинку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свою!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Больно вывихнула ножку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Прописная буква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М,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Г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ударилась немножко,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Ж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рассыпалась совсем!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Очутившись на полу,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Поломало хвостик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У!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Ф,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бедняжку, так раздуло –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Не прочесть её никак!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Букву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Р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перевернуло –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Превратило в мягкий знак!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Буква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С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 совсем сомкнулась – Превратилась в букву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О.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Буква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А,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когда очнулась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Не узнала никого! </a:t>
            </a:r>
            <a:endParaRPr lang="ru-RU" i="1" dirty="0"/>
          </a:p>
        </p:txBody>
      </p:sp>
      <p:pic>
        <p:nvPicPr>
          <p:cNvPr id="23556" name="Picture 4" descr="Рецензии покупателей на &quot;Азбука и весёлые стихи. Стихи, азбука ...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49139" t="18364" r="7391" b="31135"/>
          <a:stretch>
            <a:fillRect/>
          </a:stretch>
        </p:blipFill>
        <p:spPr bwMode="auto">
          <a:xfrm rot="748057">
            <a:off x="3297289" y="1951538"/>
            <a:ext cx="2520280" cy="1808027"/>
          </a:xfrm>
          <a:prstGeom prst="cloud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3558" name="Picture 6" descr="Рецензии покупателей на &quot;Азбука и весёлые стихи. Стихи, азбука ...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4591" r="69760" b="32665"/>
          <a:stretch>
            <a:fillRect/>
          </a:stretch>
        </p:blipFill>
        <p:spPr bwMode="auto">
          <a:xfrm>
            <a:off x="6228184" y="4077072"/>
            <a:ext cx="2688299" cy="2520280"/>
          </a:xfrm>
          <a:prstGeom prst="cloud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3562" name="Picture 10" descr="בידספיריט | Михалков С. Азбука / Рису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42275">
            <a:off x="3992823" y="4211676"/>
            <a:ext cx="1800200" cy="23583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Книга: &quot;Стихи друзей&quot; - Сергей Михалков. Купить книгу, читать ..."/>
          <p:cNvPicPr>
            <a:picLocks noChangeAspect="1" noChangeArrowheads="1"/>
          </p:cNvPicPr>
          <p:nvPr/>
        </p:nvPicPr>
        <p:blipFill>
          <a:blip r:embed="rId5" cstate="print"/>
          <a:srcRect l="787" r="44088"/>
          <a:stretch>
            <a:fillRect/>
          </a:stretch>
        </p:blipFill>
        <p:spPr bwMode="auto">
          <a:xfrm>
            <a:off x="6042170" y="908720"/>
            <a:ext cx="2959644" cy="2997716"/>
          </a:xfrm>
          <a:prstGeom prst="cloud">
            <a:avLst/>
          </a:prstGeom>
          <a:noFill/>
          <a:ln w="28575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75856" y="260648"/>
            <a:ext cx="532859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Любимому поэту детворы многих стран мира Михалкову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был вручен орден Улыбки и после вручения ордена он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написал вот такое стихотворение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Нет, вы не сделали ошибки,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присудили Орден мне.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 буду с Орденом Улыбки,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Трудиться для детей вдвойне.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250px-Order_of_sm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2520280" cy="3744416"/>
          </a:xfrm>
          <a:prstGeom prst="rect">
            <a:avLst/>
          </a:prstGeom>
        </p:spPr>
      </p:pic>
      <p:pic>
        <p:nvPicPr>
          <p:cNvPr id="2051" name="Picture 3" descr="Кавалеры Ордена Улыбки - Карьера - ИЛЬ-GIRL - красота и стиль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2522538" cy="1894732"/>
          </a:xfrm>
          <a:prstGeom prst="rect">
            <a:avLst/>
          </a:prstGeom>
          <a:noFill/>
        </p:spPr>
      </p:pic>
      <p:pic>
        <p:nvPicPr>
          <p:cNvPr id="2053" name="Picture 5" descr="Как нарисовать улыбающееся солнышко поэтапно для детей — Пошаговые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447">
            <a:off x="6869387" y="5048391"/>
            <a:ext cx="1600441" cy="1484784"/>
          </a:xfrm>
          <a:prstGeom prst="flowChartConnector">
            <a:avLst/>
          </a:prstGeom>
          <a:noFill/>
        </p:spPr>
      </p:pic>
      <p:pic>
        <p:nvPicPr>
          <p:cNvPr id="8" name="Picture 5" descr="Как нарисовать улыбающееся солнышко поэтапно для детей — Пошаговые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791982">
            <a:off x="3713330" y="5068033"/>
            <a:ext cx="1600441" cy="1484784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568424"/>
            <a:ext cx="85324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Сергей Владимирович Михалков всегда в своих произведениях хотел передать детям что-то хорошее и доброе, научить их как нужно поступать правильно. Все дети, как он считал, должны быть хорошо воспитаны, вежливы аккуратны и внимательны. Уважать своих родителей.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27086.97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76872"/>
            <a:ext cx="3096515" cy="4349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7" name="Picture 3" descr="Памятник писателю Сергею Михалкову в Москве установят до конца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5112568" cy="3318540"/>
          </a:xfrm>
          <a:prstGeom prst="ellipse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4752"/>
            <a:ext cx="39604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 к вам обращаюсь, товарищи, дети: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Полезнее книги нет вещи на свете!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Пусть книги друзьями заходят в дома,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Читайте всю жизнь, набирайтесь ума!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С. Михалков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5496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4770702" cy="5832648"/>
          </a:xfrm>
          <a:prstGeom prst="round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27653" name="Picture 5" descr="Книга: &quot;С.Михалков. Все самые лучшие стихи и сказки&quot; - Сергей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6161">
            <a:off x="269165" y="2918462"/>
            <a:ext cx="1577650" cy="210114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657" name="Picture 9" descr="От трех до десяти : Лучшие книги &quot;Малыша&quot; : Михалков Сергей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2337">
            <a:off x="2072843" y="3211524"/>
            <a:ext cx="1579680" cy="2032522"/>
          </a:xfrm>
          <a:prstGeom prst="rect">
            <a:avLst/>
          </a:prstGeom>
          <a:noFill/>
        </p:spPr>
      </p:pic>
      <p:pic>
        <p:nvPicPr>
          <p:cNvPr id="27655" name="Picture 7" descr="Книга: &quot;Стихи друзей&quot; - Сергей Михалков. Купить книгу, читать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40833">
            <a:off x="1135670" y="4804541"/>
            <a:ext cx="1222912" cy="182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6951" t="9761" r="5073" b="4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64296" cy="3312368"/>
          </a:xfrm>
          <a:prstGeom prst="rect">
            <a:avLst/>
          </a:prstGeom>
        </p:spPr>
      </p:pic>
      <p:sp>
        <p:nvSpPr>
          <p:cNvPr id="51205" name="AutoShape 5" descr="МКСМ приглашает юных читателей Луганщины поучаствовать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7" name="AutoShape 7" descr="МКСМ приглашает юных читателей Луганщины поучаствовать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5dd3c15d0129254439b8ac27bf806a970bdbe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36912"/>
            <a:ext cx="2246981" cy="244827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Рисунок 12" descr="74523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0"/>
            <a:ext cx="2160240" cy="2564904"/>
          </a:xfrm>
          <a:prstGeom prst="rect">
            <a:avLst/>
          </a:prstGeom>
          <a:ln w="38100">
            <a:solidFill>
              <a:schemeClr val="bg1">
                <a:lumMod val="25000"/>
              </a:schemeClr>
            </a:solidFill>
          </a:ln>
        </p:spPr>
      </p:pic>
      <p:pic>
        <p:nvPicPr>
          <p:cNvPr id="14" name="Рисунок 13" descr="274px-Праздник_непослушания_(обложка_Чижикова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564904"/>
            <a:ext cx="2016224" cy="237626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Рисунок 14" descr="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1"/>
            <a:ext cx="2232248" cy="2492895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3284984"/>
            <a:ext cx="269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Сергей Владимирович Михалков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(1913 – 2009)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Рисунок 15" descr="cover (1).jpg"/>
          <p:cNvPicPr>
            <a:picLocks noChangeAspect="1"/>
          </p:cNvPicPr>
          <p:nvPr/>
        </p:nvPicPr>
        <p:blipFill>
          <a:blip r:embed="rId8" cstate="print"/>
          <a:srcRect t="5901"/>
          <a:stretch>
            <a:fillRect/>
          </a:stretch>
        </p:blipFill>
        <p:spPr>
          <a:xfrm>
            <a:off x="7020272" y="0"/>
            <a:ext cx="2123728" cy="249289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7" name="Рисунок 16" descr="24917483-sergey-mihalkov-mamy-raznye-nuzhny-249174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2492896"/>
            <a:ext cx="2267744" cy="244827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8" name="Рисунок 17" descr="27086.970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013176"/>
            <a:ext cx="1440160" cy="184482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9" name="Рисунок 18" descr="10619.97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3648" y="5013176"/>
            <a:ext cx="1440160" cy="184482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2" name="Рисунок 21" descr="unnamed (5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5021362"/>
            <a:ext cx="1368152" cy="183663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3" name="Рисунок 22" descr="14338236-sergey-mihalkov-azbuka-i-veselye-stihi-1433823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7984" y="5013176"/>
            <a:ext cx="1656184" cy="184482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1209" name="Picture 9" descr="Книга: &quot;Мы едем, едем, едем...&quot; - Сергей Михалков. Купить книгу ..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5013176"/>
            <a:ext cx="1512168" cy="1844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51211" name="Picture 11" descr="Не спать!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8345" y="5013176"/>
            <a:ext cx="1475656" cy="18448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tHfqCJQX0Za1_sergei-mikhal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4459296" cy="629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355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  <a:cs typeface="Arabic Typesetting" pitchFamily="66" charset="-78"/>
              </a:rPr>
              <a:t>Родился Сергей Владимирович Михалков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  <a:cs typeface="Arabic Typesetting" pitchFamily="66" charset="-78"/>
              </a:rPr>
              <a:t>13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  <a:cs typeface="Arabic Typesetting" pitchFamily="66" charset="-78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latin typeface="Bookman Old Style" pitchFamily="18" charset="0"/>
                <a:cs typeface="Arabic Typesetting" pitchFamily="66" charset="-78"/>
              </a:rPr>
              <a:t>марта 1913 года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  <a:cs typeface="Arabic Typesetting" pitchFamily="66" charset="-78"/>
              </a:rPr>
              <a:t> в Москве. Свое первое стихотворение он написал ещё мальчишкой - в 9 лет. Когда Сергей Владимирович стал постарше, его произведения уже печатались в известных газетах журналах.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3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Bookman Old Style" pitchFamily="18" charset="0"/>
              </a:rPr>
              <a:t>Но по-настоящему Сергей Михалков прославился, когда напечатали его поэму «Дядя Стёпа».</a:t>
            </a:r>
            <a:endParaRPr lang="ru-RU" sz="28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53256" name="Picture 8" descr="У дяди Степы появится внук-полицейский - Жизнь - info.sibnet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2952328" cy="259727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53260" name="Picture 12" descr="Дядя Степа. &amp;quot;Дядя Степа - милиционер&amp;quot;.» — карточка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852936"/>
            <a:ext cx="5472608" cy="367665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3266" name="Picture 18" descr="25 октября ДЯДЯ СТЁПА: stepan_ivan — Live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8640"/>
            <a:ext cx="2422259" cy="25922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9" name="Рисунок 8" descr="i6898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852936"/>
            <a:ext cx="2880320" cy="3672408"/>
          </a:xfrm>
          <a:prstGeom prst="rect">
            <a:avLst/>
          </a:prstGeom>
          <a:ln w="38100">
            <a:solidFill>
              <a:srgbClr val="FFC00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Кроме стихов и басен Сергей Владимирович Михалков писал детские песенки и сценарии к мультфильмам.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Шел трамвай десятый номер... / / tvkultur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384376" cy="2598718"/>
          </a:xfrm>
          <a:prstGeom prst="ellipse">
            <a:avLst/>
          </a:prstGeom>
          <a:noFill/>
        </p:spPr>
      </p:pic>
      <p:pic>
        <p:nvPicPr>
          <p:cNvPr id="2054" name="Picture 6" descr="Сказка Хочу бодаться Сергея Михалкова текст с картинк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0728"/>
            <a:ext cx="3633318" cy="2493453"/>
          </a:xfrm>
          <a:prstGeom prst="ellipse">
            <a:avLst/>
          </a:prstGeom>
          <a:noFill/>
        </p:spPr>
      </p:pic>
      <p:pic>
        <p:nvPicPr>
          <p:cNvPr id="2056" name="Picture 8" descr="Мультик «Зайка-зазнайка» – детские мультфильмы на канале Карус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926640"/>
            <a:ext cx="2952328" cy="2584965"/>
          </a:xfrm>
          <a:prstGeom prst="ellipse">
            <a:avLst/>
          </a:prstGeom>
          <a:noFill/>
        </p:spPr>
      </p:pic>
      <p:pic>
        <p:nvPicPr>
          <p:cNvPr id="2060" name="Picture 12" descr="Как старик корову продавал: Newsland – комментарии, дискуссии и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3056"/>
            <a:ext cx="3839720" cy="2664296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«Зайка – зазнайка»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«Хочу бодаться!»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4886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«Шёл трамвай 10-й номер»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«Как мужик корову продавал»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332656"/>
            <a:ext cx="3168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Bookman Old Style" pitchFamily="18" charset="0"/>
              </a:rPr>
              <a:t>Гимн Российской Федерации также сочинил Сергей Михалков. </a:t>
            </a:r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Лидер ЛДПР предлагает изменить гимн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968551" cy="626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211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первых дней Великой Отечественной войны Сергей Михалков был на фронте и работал военным корреспондентом. Он спас жизнь своему товарищу, один раз был контужен. О том трудном времени Михалков говорит такими словами:</a:t>
            </a: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 расскажешь даже в сказке, 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Ни словами, ни пером, 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Как с врагов летели каски 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Под Москвой и под Орлом».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483" name="Picture 3" descr="Сергей Михалков. Стихи о войне: 0gnev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584425" cy="62373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«После победы» — именно так называется стихотворение Сергея Михалкова, посвященное 9 мая.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1506" name="Picture 2" descr="C:\Users\Подготовительная гр\Desktop\Михалков\441741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499992" cy="583951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1508" name="Picture 4" descr="Стих &quot;Нет войны&quot; - читать онла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4644007" cy="580526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19888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Отрывок из стихотворения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к уроку на тему: Шаблон для презентаций «Ко Дню Победы ..."/>
          <p:cNvPicPr>
            <a:picLocks noChangeAspect="1" noChangeArrowheads="1"/>
          </p:cNvPicPr>
          <p:nvPr/>
        </p:nvPicPr>
        <p:blipFill>
          <a:blip r:embed="rId2" cstate="print"/>
          <a:srcRect l="27732" t="4552" r="5073" b="3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4622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После войны Сергей Владимирович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родолжил писать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 очень много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добрых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произведений подарил своим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любимцам – детям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Вот, например, знаменитая «Песенка Друзей», которую знают все ребята!</a:t>
            </a:r>
            <a:endParaRPr lang="ru-RU" sz="1600" b="1" dirty="0" smtClean="0">
              <a:solidFill>
                <a:srgbClr val="C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267ecd62d8f76a156018f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3653961" cy="5472608"/>
          </a:xfrm>
          <a:prstGeom prst="round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/>
        </p:spPr>
      </p:pic>
      <p:pic>
        <p:nvPicPr>
          <p:cNvPr id="22535" name="Picture 7" descr="Песенка друзей » Сказки Стихи Рассказ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2672">
            <a:off x="59093" y="1443532"/>
            <a:ext cx="2577615" cy="3104490"/>
          </a:xfrm>
          <a:prstGeom prst="cloud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  <a:effectLst/>
        </p:spPr>
      </p:pic>
      <p:pic>
        <p:nvPicPr>
          <p:cNvPr id="22537" name="Picture 9" descr="Рижский информационный порт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8099">
            <a:off x="2753098" y="1163716"/>
            <a:ext cx="2327384" cy="2597321"/>
          </a:xfrm>
          <a:prstGeom prst="cloud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  <a:effectLst/>
        </p:spPr>
      </p:pic>
      <p:pic>
        <p:nvPicPr>
          <p:cNvPr id="22539" name="Picture 11" descr="Песенка друзей » Сказки Стихи Рассказ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8250">
            <a:off x="1880411" y="3846341"/>
            <a:ext cx="3147781" cy="2975621"/>
          </a:xfrm>
          <a:prstGeom prst="cloud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8">
      <a:dk1>
        <a:srgbClr val="B4E3F5"/>
      </a:dk1>
      <a:lt1>
        <a:srgbClr val="B4E3F5"/>
      </a:lt1>
      <a:dk2>
        <a:srgbClr val="B4E3F5"/>
      </a:dk2>
      <a:lt2>
        <a:srgbClr val="B4E3F5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</TotalTime>
  <Words>367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Подготовительная гр</dc:creator>
  <cp:lastModifiedBy>Подготовительная гр</cp:lastModifiedBy>
  <cp:revision>35</cp:revision>
  <dcterms:created xsi:type="dcterms:W3CDTF">2020-05-13T14:32:15Z</dcterms:created>
  <dcterms:modified xsi:type="dcterms:W3CDTF">2020-05-14T08:43:20Z</dcterms:modified>
</cp:coreProperties>
</file>