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63" autoAdjust="0"/>
    <p:restoredTop sz="94660"/>
  </p:normalViewPr>
  <p:slideViewPr>
    <p:cSldViewPr>
      <p:cViewPr varScale="1">
        <p:scale>
          <a:sx n="68" d="100"/>
          <a:sy n="68" d="100"/>
        </p:scale>
        <p:origin x="-1458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223C5E-0D64-4E6E-A688-C2519E4267F5}" type="datetimeFigureOut">
              <a:rPr lang="ru-RU" smtClean="0"/>
              <a:pPr/>
              <a:t>16.05.2020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4830DD-F8F1-4CC1-817F-7B956F8CCD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830DD-F8F1-4CC1-817F-7B956F8CCDF0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830DD-F8F1-4CC1-817F-7B956F8CCDF0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830DD-F8F1-4CC1-817F-7B956F8CCDF0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4.jpeg"/><Relationship Id="rId4" Type="http://schemas.openxmlformats.org/officeDocument/2006/relationships/image" Target="../media/image9.jpeg"/><Relationship Id="rId9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unnamed (6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79712" y="548680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35696" y="188640"/>
            <a:ext cx="6804248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Детские писатели, прошедшие дорогами Войны (часть 3)…</a:t>
            </a:r>
            <a:endParaRPr lang="ru-RU" sz="3200" b="1" cap="none" spc="0" dirty="0">
              <a:ln w="1905">
                <a:solidFill>
                  <a:schemeClr val="tx1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135861664228qqg22zfekw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47664" y="1340768"/>
            <a:ext cx="1680718" cy="2025825"/>
          </a:xfrm>
          <a:prstGeom prst="rect">
            <a:avLst/>
          </a:prstGeom>
        </p:spPr>
      </p:pic>
      <p:pic>
        <p:nvPicPr>
          <p:cNvPr id="6" name="Рисунок 5" descr="unnamed 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63888" y="1340768"/>
            <a:ext cx="1544171" cy="1985361"/>
          </a:xfrm>
          <a:prstGeom prst="flowChartAlternateProcess">
            <a:avLst/>
          </a:prstGeom>
        </p:spPr>
      </p:pic>
      <p:pic>
        <p:nvPicPr>
          <p:cNvPr id="7" name="Рисунок 6" descr="Aleksandr_Trifonovich_Tvardovsky_(1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92080" y="1340768"/>
            <a:ext cx="1604177" cy="1862916"/>
          </a:xfrm>
          <a:prstGeom prst="rect">
            <a:avLst/>
          </a:prstGeom>
        </p:spPr>
      </p:pic>
      <p:pic>
        <p:nvPicPr>
          <p:cNvPr id="8" name="Рисунок 7" descr="Konstantin-Paustovskiy.jpg"/>
          <p:cNvPicPr>
            <a:picLocks noChangeAspect="1"/>
          </p:cNvPicPr>
          <p:nvPr/>
        </p:nvPicPr>
        <p:blipFill>
          <a:blip r:embed="rId7" cstate="print"/>
          <a:srcRect l="23225" r="22438"/>
          <a:stretch>
            <a:fillRect/>
          </a:stretch>
        </p:blipFill>
        <p:spPr>
          <a:xfrm>
            <a:off x="2339752" y="3556336"/>
            <a:ext cx="1872208" cy="23058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4" descr="Лев Швамбраныч Кондуит. Ко дню рождения Льва Кассиля. | НЭДБ ..."/>
          <p:cNvPicPr>
            <a:picLocks noChangeAspect="1" noChangeArrowheads="1"/>
          </p:cNvPicPr>
          <p:nvPr/>
        </p:nvPicPr>
        <p:blipFill>
          <a:blip r:embed="rId8" cstate="print"/>
          <a:srcRect l="3571" t="2711" r="3571" b="5107"/>
          <a:stretch>
            <a:fillRect/>
          </a:stretch>
        </p:blipFill>
        <p:spPr bwMode="auto">
          <a:xfrm>
            <a:off x="4499992" y="3573016"/>
            <a:ext cx="1944216" cy="23042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unnamed.jpg"/>
          <p:cNvPicPr>
            <a:picLocks noChangeAspect="1"/>
          </p:cNvPicPr>
          <p:nvPr/>
        </p:nvPicPr>
        <p:blipFill>
          <a:blip r:embed="rId9" cstate="print"/>
          <a:srcRect l="14493" t="6667" r="8087" b="13333"/>
          <a:stretch>
            <a:fillRect/>
          </a:stretch>
        </p:blipFill>
        <p:spPr>
          <a:xfrm flipH="1">
            <a:off x="7092280" y="1340768"/>
            <a:ext cx="1872208" cy="1843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Презентация на тему: &quot;Клипарт для фотошопа &quot;9 мая&quot; Колокол ..."/>
          <p:cNvPicPr>
            <a:picLocks noChangeAspect="1" noChangeArrowheads="1"/>
          </p:cNvPicPr>
          <p:nvPr/>
        </p:nvPicPr>
        <p:blipFill>
          <a:blip r:embed="rId3" cstate="print"/>
          <a:srcRect l="20672" t="3937" r="4025" b="11408"/>
          <a:stretch>
            <a:fillRect/>
          </a:stretch>
        </p:blipFill>
        <p:spPr bwMode="auto">
          <a:xfrm>
            <a:off x="1" y="-35856"/>
            <a:ext cx="9144000" cy="6893856"/>
          </a:xfrm>
          <a:prstGeom prst="rect">
            <a:avLst/>
          </a:prstGeom>
          <a:noFill/>
        </p:spPr>
      </p:pic>
      <p:pic>
        <p:nvPicPr>
          <p:cNvPr id="28678" name="Picture 6" descr="https://pedsovet.su/_load-files/load/35/09/6/f/2-page-0.jpg"/>
          <p:cNvPicPr>
            <a:picLocks noChangeAspect="1" noChangeArrowheads="1"/>
          </p:cNvPicPr>
          <p:nvPr/>
        </p:nvPicPr>
        <p:blipFill>
          <a:blip r:embed="rId4" cstate="print"/>
          <a:srcRect l="23625" b="97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5" name="Прямоугольник 4"/>
          <p:cNvSpPr/>
          <p:nvPr/>
        </p:nvSpPr>
        <p:spPr>
          <a:xfrm>
            <a:off x="-324544" y="4293096"/>
            <a:ext cx="501680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Александр Трифонович Твардовский  </a:t>
            </a:r>
          </a:p>
          <a:p>
            <a:pPr algn="ctr"/>
            <a:r>
              <a:rPr lang="ru-RU" sz="2800" b="1" dirty="0" smtClean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(1910 – 1971)</a:t>
            </a:r>
            <a:endParaRPr lang="ru-RU" sz="2800" b="1" dirty="0">
              <a:ln w="1905">
                <a:solidFill>
                  <a:schemeClr val="tx1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  <p:pic>
        <p:nvPicPr>
          <p:cNvPr id="6" name="Рисунок 5" descr="Aleksandr_Trifonovich_Tvardovsky_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404664"/>
            <a:ext cx="3456384" cy="3613492"/>
          </a:xfrm>
          <a:prstGeom prst="rect">
            <a:avLst/>
          </a:prstGeom>
        </p:spPr>
      </p:pic>
      <p:pic>
        <p:nvPicPr>
          <p:cNvPr id="28680" name="Picture 8" descr="Твардовский А. Т.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65474" y="404664"/>
            <a:ext cx="4827006" cy="3610483"/>
          </a:xfrm>
          <a:prstGeom prst="rect">
            <a:avLst/>
          </a:prstGeom>
          <a:noFill/>
        </p:spPr>
      </p:pic>
      <p:pic>
        <p:nvPicPr>
          <p:cNvPr id="28682" name="Picture 10" descr="Книги-юбиляры 2020 года. 80 лет назад (1939) Александр Твардовский ..."/>
          <p:cNvPicPr>
            <a:picLocks noChangeAspect="1" noChangeArrowheads="1"/>
          </p:cNvPicPr>
          <p:nvPr/>
        </p:nvPicPr>
        <p:blipFill>
          <a:blip r:embed="rId7" cstate="print"/>
          <a:srcRect r="49797"/>
          <a:stretch>
            <a:fillRect/>
          </a:stretch>
        </p:blipFill>
        <p:spPr bwMode="auto">
          <a:xfrm>
            <a:off x="4067944" y="4077072"/>
            <a:ext cx="1534639" cy="2376264"/>
          </a:xfrm>
          <a:prstGeom prst="rect">
            <a:avLst/>
          </a:prstGeom>
          <a:noFill/>
        </p:spPr>
      </p:pic>
      <p:pic>
        <p:nvPicPr>
          <p:cNvPr id="28684" name="Picture 12" descr="Рассказ танкиста // Твардовский Александр Трифонович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80312" y="4077072"/>
            <a:ext cx="1596552" cy="2376265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</p:pic>
      <p:pic>
        <p:nvPicPr>
          <p:cNvPr id="28688" name="Picture 16" descr="Василий Теркин: Книга про бойца ➠ Твардовский Александр ..."/>
          <p:cNvPicPr>
            <a:picLocks noChangeAspect="1" noChangeArrowheads="1"/>
          </p:cNvPicPr>
          <p:nvPr/>
        </p:nvPicPr>
        <p:blipFill>
          <a:blip r:embed="rId9" cstate="print"/>
          <a:srcRect b="3030"/>
          <a:stretch>
            <a:fillRect/>
          </a:stretch>
        </p:blipFill>
        <p:spPr bwMode="auto">
          <a:xfrm>
            <a:off x="5724128" y="4149080"/>
            <a:ext cx="1512167" cy="2304256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</p:pic>
    </p:spTree>
  </p:cSld>
  <p:clrMapOvr>
    <a:masterClrMapping/>
  </p:clrMapOvr>
  <p:transition spd="med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pedsovet.su/_load-files/load/35/09/6/f/2-page-0.jpg"/>
          <p:cNvPicPr>
            <a:picLocks noChangeAspect="1" noChangeArrowheads="1"/>
          </p:cNvPicPr>
          <p:nvPr/>
        </p:nvPicPr>
        <p:blipFill>
          <a:blip r:embed="rId2" cstate="print"/>
          <a:srcRect l="23625" b="97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3" name="Прямоугольник 2"/>
          <p:cNvSpPr/>
          <p:nvPr/>
        </p:nvSpPr>
        <p:spPr>
          <a:xfrm>
            <a:off x="5364088" y="188641"/>
            <a:ext cx="3240360" cy="63709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905">
                  <a:noFill/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Александр Трифонович Твардовский русский поэт родился в 1910 году в крестьянской семье.  Отец Александра Твардовского был очень начитанный, он любил книги и привил любовь к чтению своим детям. “Целые зимние вечера, — вспоминал поэт — у нас часто отдавались чтению вслух какой-либо книги». </a:t>
            </a:r>
            <a:endParaRPr lang="ru-RU" sz="2400" b="1" dirty="0">
              <a:ln w="1905">
                <a:noFill/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6866" name="Picture 2" descr="Интересные факты о Твардовском (биография, кратко, самое главное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5153" y="188640"/>
            <a:ext cx="4307746" cy="6367971"/>
          </a:xfrm>
          <a:prstGeom prst="flowChartConnector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pedsovet.su/_load-files/load/35/09/6/f/2-page-0.jpg"/>
          <p:cNvPicPr>
            <a:picLocks noChangeAspect="1" noChangeArrowheads="1"/>
          </p:cNvPicPr>
          <p:nvPr/>
        </p:nvPicPr>
        <p:blipFill>
          <a:blip r:embed="rId3" cstate="print"/>
          <a:srcRect l="23625" b="97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395536" y="3501008"/>
            <a:ext cx="2448272" cy="286232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 pitchFamily="18" charset="0"/>
                <a:cs typeface="Arial" pitchFamily="34" charset="0"/>
              </a:rPr>
              <a:t>Во время войны Александр Твардовский, как и  многие  другие писатели, работал</a:t>
            </a:r>
            <a:r>
              <a:rPr kumimoji="0" lang="ru-RU" b="1" i="0" u="none" strike="noStrike" normalizeH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 pitchFamily="18" charset="0"/>
                <a:cs typeface="Arial" pitchFamily="34" charset="0"/>
              </a:rPr>
              <a:t>военным</a:t>
            </a:r>
            <a:r>
              <a:rPr kumimoji="0" lang="ru-RU" b="1" i="0" u="none" strike="noStrike" normalizeH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 pitchFamily="18" charset="0"/>
                <a:cs typeface="Arial" pitchFamily="34" charset="0"/>
              </a:rPr>
              <a:t>корреспондентом, сообщал в газету о событиях с фронта, писал о подвигах . </a:t>
            </a:r>
          </a:p>
        </p:txBody>
      </p:sp>
      <p:pic>
        <p:nvPicPr>
          <p:cNvPr id="5" name="Рисунок 4" descr="Alexandr-Tvardovskiy-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476672"/>
            <a:ext cx="2429256" cy="295232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419872" y="476672"/>
            <a:ext cx="5256584" cy="286232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 pitchFamily="18" charset="0"/>
                <a:cs typeface="Arial" pitchFamily="34" charset="0"/>
              </a:rPr>
              <a:t>Поэты в стихах звали народ к борьбе с врагами. В годы войны было создано много замечательных песен. Бойцы пели их в вагонах, в землянках, на привалах. Песни и стихи помогали людям жить и верить в победу.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 pitchFamily="18" charset="0"/>
                <a:cs typeface="Arial" pitchFamily="34" charset="0"/>
              </a:rPr>
              <a:t>В 1942 году Александр Трифонович написал стихотворение «Рассказ танкиста», основанное на реальных событиях. Эту историю он услышал от одного бойца - участника боевого танкового сражения. </a:t>
            </a:r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pic>
        <p:nvPicPr>
          <p:cNvPr id="35843" name="Picture 3" descr="Твардовский. Рассказ танкиста слушать стих онлайн, актерское чтени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3501008"/>
            <a:ext cx="2160240" cy="2808312"/>
          </a:xfrm>
          <a:prstGeom prst="rect">
            <a:avLst/>
          </a:prstGeom>
          <a:noFill/>
        </p:spPr>
      </p:pic>
      <p:pic>
        <p:nvPicPr>
          <p:cNvPr id="35847" name="Picture 7" descr="Твардовский. Рассказ танкиста. Как нарисовать рисунок, картинки ...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8" y="3501008"/>
            <a:ext cx="3024336" cy="280831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58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58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1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pedsovet.su/_load-files/load/35/09/6/f/2-page-0.jpg"/>
          <p:cNvPicPr>
            <a:picLocks noChangeAspect="1" noChangeArrowheads="1"/>
          </p:cNvPicPr>
          <p:nvPr/>
        </p:nvPicPr>
        <p:blipFill>
          <a:blip r:embed="rId2" cstate="print"/>
          <a:srcRect l="23625" b="97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34818" name="Picture 2" descr="Иллюстрация 15 из 28 для Военные годы. Дневники. Стихи и поэмы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8640"/>
            <a:ext cx="8532441" cy="6399331"/>
          </a:xfrm>
          <a:prstGeom prst="rect">
            <a:avLst/>
          </a:prstGeom>
          <a:noFill/>
        </p:spPr>
      </p:pic>
      <p:pic>
        <p:nvPicPr>
          <p:cNvPr id="4" name="Рисунок 3" descr="140087819_hello_html_6dd5de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2348880"/>
            <a:ext cx="4247111" cy="35370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pedsovet.su/_load-files/load/35/09/6/f/2-page-0.jpg"/>
          <p:cNvPicPr>
            <a:picLocks noChangeAspect="1" noChangeArrowheads="1"/>
          </p:cNvPicPr>
          <p:nvPr/>
        </p:nvPicPr>
        <p:blipFill>
          <a:blip r:embed="rId2" cstate="print"/>
          <a:srcRect l="23625" b="97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33794" name="Picture 2" descr="Твардовский. Рассказ танкиста. Как нарисовать рисунок, картинки ..."/>
          <p:cNvPicPr>
            <a:picLocks noChangeAspect="1" noChangeArrowheads="1"/>
          </p:cNvPicPr>
          <p:nvPr/>
        </p:nvPicPr>
        <p:blipFill>
          <a:blip r:embed="rId3" cstate="print"/>
          <a:srcRect l="4869"/>
          <a:stretch>
            <a:fillRect/>
          </a:stretch>
        </p:blipFill>
        <p:spPr bwMode="auto">
          <a:xfrm>
            <a:off x="179512" y="3717032"/>
            <a:ext cx="3507295" cy="2448272"/>
          </a:xfrm>
          <a:prstGeom prst="rect">
            <a:avLst/>
          </a:prstGeom>
          <a:noFill/>
        </p:spPr>
      </p:pic>
      <p:pic>
        <p:nvPicPr>
          <p:cNvPr id="4" name="Рисунок 3" descr="imag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7" y="1340768"/>
            <a:ext cx="3494507" cy="2160240"/>
          </a:xfrm>
          <a:prstGeom prst="rect">
            <a:avLst/>
          </a:prstGeom>
          <a:ln>
            <a:solidFill>
              <a:schemeClr val="accent3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323528" y="332656"/>
            <a:ext cx="8604448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Главный герой так и остался неизвестным, однако он навсегда стал символом юношеской отваги и мужества.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3796" name="Picture 4" descr="Подведены итоги конкурса «С гордостью о Победе» | Ханты Манси Мир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4509120"/>
            <a:ext cx="2393829" cy="1872208"/>
          </a:xfrm>
          <a:prstGeom prst="rect">
            <a:avLst/>
          </a:prstGeom>
          <a:noFill/>
        </p:spPr>
      </p:pic>
      <p:pic>
        <p:nvPicPr>
          <p:cNvPr id="33798" name="Picture 6" descr="Твардовский. Рассказ танкиста. Как нарисовать рисунок, картинки ..."/>
          <p:cNvPicPr>
            <a:picLocks noChangeAspect="1" noChangeArrowheads="1"/>
          </p:cNvPicPr>
          <p:nvPr/>
        </p:nvPicPr>
        <p:blipFill>
          <a:blip r:embed="rId6" cstate="print"/>
          <a:srcRect b="12943"/>
          <a:stretch>
            <a:fillRect/>
          </a:stretch>
        </p:blipFill>
        <p:spPr bwMode="auto">
          <a:xfrm>
            <a:off x="3995936" y="1340767"/>
            <a:ext cx="4896544" cy="2983189"/>
          </a:xfrm>
          <a:prstGeom prst="rect">
            <a:avLst/>
          </a:prstGeom>
          <a:noFill/>
        </p:spPr>
      </p:pic>
      <p:pic>
        <p:nvPicPr>
          <p:cNvPr id="33800" name="Picture 8" descr="Твардовский. Рассказ танкиста. Как нарисовать рисунок, картинки ..."/>
          <p:cNvPicPr>
            <a:picLocks noChangeAspect="1" noChangeArrowheads="1"/>
          </p:cNvPicPr>
          <p:nvPr/>
        </p:nvPicPr>
        <p:blipFill>
          <a:blip r:embed="rId7" cstate="print"/>
          <a:srcRect b="7857"/>
          <a:stretch>
            <a:fillRect/>
          </a:stretch>
        </p:blipFill>
        <p:spPr bwMode="auto">
          <a:xfrm>
            <a:off x="3131840" y="4149080"/>
            <a:ext cx="3312368" cy="244484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pedsovet.su/_load-files/load/35/09/6/f/2-page-0.jpg"/>
          <p:cNvPicPr>
            <a:picLocks noChangeAspect="1" noChangeArrowheads="1"/>
          </p:cNvPicPr>
          <p:nvPr/>
        </p:nvPicPr>
        <p:blipFill>
          <a:blip r:embed="rId2" cstate="print"/>
          <a:srcRect l="23625" b="97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3" name="Прямоугольник 2"/>
          <p:cNvSpPr/>
          <p:nvPr/>
        </p:nvSpPr>
        <p:spPr>
          <a:xfrm>
            <a:off x="395536" y="332656"/>
            <a:ext cx="4176464" cy="175432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Александр Твардовский принимал участие в сражениях в качестве военного корреспондента. Вместе с бойцами он проделал непростой путь с запада на восток и обратно, пережив немало испытаний и лишений.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788024" y="3284984"/>
            <a:ext cx="4032448" cy="317009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Твардовский написал  поэму о находчивом, храбром и простом солдате. Называется она «Василий Тёркин». Это одно из главных и лучших произведений о Великой Отечественной войне.</a:t>
            </a:r>
          </a:p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Поэму передавали по радио, печатали в газетах, а поэт лично читал свое произведение солдатам.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124" name="Picture 4" descr="Ломоносовский | Ученики школы № 118 побывали на спектакле &quot;Василий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32656"/>
            <a:ext cx="4031940" cy="2880320"/>
          </a:xfrm>
          <a:prstGeom prst="rect">
            <a:avLst/>
          </a:prstGeom>
          <a:noFill/>
        </p:spPr>
      </p:pic>
      <p:sp>
        <p:nvSpPr>
          <p:cNvPr id="5126" name="AutoShape 6" descr="Журавлев Женя,11 лет, «Василий Теркин» - гуаш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8" name="Picture 8" descr="Рисунки на тему &quot;День Победы&quot;"/>
          <p:cNvPicPr>
            <a:picLocks noChangeAspect="1" noChangeArrowheads="1"/>
          </p:cNvPicPr>
          <p:nvPr/>
        </p:nvPicPr>
        <p:blipFill>
          <a:blip r:embed="rId4" cstate="print"/>
          <a:srcRect b="16679"/>
          <a:stretch>
            <a:fillRect/>
          </a:stretch>
        </p:blipFill>
        <p:spPr bwMode="auto">
          <a:xfrm>
            <a:off x="611560" y="2204864"/>
            <a:ext cx="3786684" cy="424847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pedsovet.su/_load-files/load/35/09/6/f/2-page-0.jpg"/>
          <p:cNvPicPr>
            <a:picLocks noChangeAspect="1" noChangeArrowheads="1"/>
          </p:cNvPicPr>
          <p:nvPr/>
        </p:nvPicPr>
        <p:blipFill>
          <a:blip r:embed="rId2" cstate="print"/>
          <a:srcRect l="23625" b="97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4100" name="Picture 4" descr="Где родился Василий Теркин?: eponim2008 — LiveJourn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052736"/>
            <a:ext cx="7260299" cy="5445224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39552" y="260649"/>
            <a:ext cx="8064896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Памятник Александру Твардовскому и его герою – Василию Тёркину </a:t>
            </a:r>
            <a:r>
              <a:rPr lang="ru-RU" sz="20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Смоленске.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pedsovet.su/_load-files/load/35/09/6/f/2-page-0.jpg"/>
          <p:cNvPicPr>
            <a:picLocks noChangeAspect="1" noChangeArrowheads="1"/>
          </p:cNvPicPr>
          <p:nvPr/>
        </p:nvPicPr>
        <p:blipFill>
          <a:blip r:embed="rId2" cstate="print"/>
          <a:srcRect l="23625" b="97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395536" y="260649"/>
            <a:ext cx="8424936" cy="135421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Война заставила рано повзрослеть мальчиков и девочек. Им пришлось переживать тяжёлое время вместе со взрослыми. И взрослые не остались равнодушными к тем, кто был рядом, за кого они отвечали, кто им помогал. Именно поэтому Александр Твардовский многие свои стихотворения посвятил детям - маленьким героям большой войны.</a:t>
            </a:r>
          </a:p>
          <a:p>
            <a:endParaRPr lang="ru-RU" dirty="0" smtClean="0"/>
          </a:p>
        </p:txBody>
      </p:sp>
      <p:pic>
        <p:nvPicPr>
          <p:cNvPr id="6" name="Рисунок 5" descr="hello_html_62921e6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844824"/>
            <a:ext cx="4680520" cy="4392488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</p:pic>
      <p:pic>
        <p:nvPicPr>
          <p:cNvPr id="7" name="Рисунок 6" descr="748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1844824"/>
            <a:ext cx="3600400" cy="4392488"/>
          </a:xfrm>
          <a:prstGeom prst="rect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</p:pic>
    </p:spTree>
  </p:cSld>
  <p:clrMapOvr>
    <a:masterClrMapping/>
  </p:clrMapOvr>
  <p:transition spd="med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244</TotalTime>
  <Words>328</Words>
  <Application>Microsoft Office PowerPoint</Application>
  <PresentationFormat>Экран (4:3)</PresentationFormat>
  <Paragraphs>16</Paragraphs>
  <Slides>9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Подготовительная гр</dc:creator>
  <cp:lastModifiedBy>Подготовительная гр</cp:lastModifiedBy>
  <cp:revision>30</cp:revision>
  <dcterms:created xsi:type="dcterms:W3CDTF">2020-05-16T07:21:59Z</dcterms:created>
  <dcterms:modified xsi:type="dcterms:W3CDTF">2020-05-16T13:08:46Z</dcterms:modified>
</cp:coreProperties>
</file>