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8" r:id="rId3"/>
    <p:sldId id="269" r:id="rId4"/>
    <p:sldId id="272" r:id="rId5"/>
    <p:sldId id="267" r:id="rId6"/>
    <p:sldId id="270" r:id="rId7"/>
    <p:sldId id="273" r:id="rId8"/>
    <p:sldId id="274" r:id="rId9"/>
    <p:sldId id="275" r:id="rId10"/>
    <p:sldId id="27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8B386-5726-46D9-9170-98A7046F4187}" type="datetime1">
              <a:rPr lang="ru-RU" smtClean="0"/>
              <a:t>16.05.2020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B7E2DA-013A-4A50-B0EF-122D626E8E9F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9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4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 descr="Несколько цветов в нижней части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" name="Груп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20" name="Груп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41" name="Груп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6" name="Груп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65" name="Груп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6" name="Груп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98" name="Груп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3AB1B-22DB-4134-8BA6-12E209DDCEB3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73BAC-217F-459C-9A3E-34F70E621FBC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E19F-B81C-4922-B1EB-0F8271D9DC41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 descr="Несколько цветов в левой части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" name="Груп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20" name="Полилини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3" name="Груп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3" name="Груп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grpSp>
        <p:nvGrpSpPr>
          <p:cNvPr id="83" name="Группа 82" descr="Несколько цветов в правой части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9" name="Груп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89171-9E1F-4E61-9224-1A954EF78D3B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30F42-D985-425D-89F1-79A72145FF71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E014-CA92-4A4A-A03E-8FEE94CC0112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16136-05AD-4C6A-A82B-D5B5BFF90120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7A03-FA5B-433B-B25A-E679BFE156B3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5E51-3C32-476D-AA5F-A9104A651FE6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 descr="Один цветок в правой части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2" name="Группа 61" descr="Несколько цветов в левой части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28" name="Груп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49" name="Груп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6C87762-5E23-4D5F-9EE4-677E1671EE9A}" type="datetime1">
              <a:rPr lang="ru-RU" noProof="0" smtClean="0"/>
              <a:t>16.05.2020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345" y="425003"/>
            <a:ext cx="9144000" cy="2189408"/>
          </a:xfrm>
        </p:spPr>
        <p:txBody>
          <a:bodyPr rtlCol="0">
            <a:norm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Игры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для </a:t>
            </a:r>
            <a:r>
              <a:rPr lang="ru-RU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развития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речи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малышей с 3 до 5 лет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7407" y="3464417"/>
            <a:ext cx="6954593" cy="147975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Материал подготовили                </a:t>
            </a:r>
          </a:p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воспитатели младшей группы ГБДОУ № 131</a:t>
            </a:r>
          </a:p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Карпова Н.С.</a:t>
            </a:r>
          </a:p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Шерстнёва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4883" r="4385" b="4225"/>
          <a:stretch/>
        </p:blipFill>
        <p:spPr>
          <a:xfrm>
            <a:off x="1571224" y="334850"/>
            <a:ext cx="9234152" cy="62333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693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4644" r="4443" b="4354"/>
          <a:stretch/>
        </p:blipFill>
        <p:spPr>
          <a:xfrm>
            <a:off x="1605566" y="388388"/>
            <a:ext cx="9062434" cy="6155031"/>
          </a:xfr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965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5162" r="4237" b="4579"/>
          <a:stretch/>
        </p:blipFill>
        <p:spPr>
          <a:xfrm>
            <a:off x="1481069" y="321972"/>
            <a:ext cx="9285669" cy="622049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03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5071" r="4384" b="4788"/>
          <a:stretch/>
        </p:blipFill>
        <p:spPr>
          <a:xfrm>
            <a:off x="1524001" y="347730"/>
            <a:ext cx="9242738" cy="618185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18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Добавьте первый пункт списка</a:t>
            </a:r>
          </a:p>
          <a:p>
            <a:pPr rtl="0"/>
            <a:r>
              <a:rPr lang="ru-RU" dirty="0" smtClean="0"/>
              <a:t>Добавьте второй пункт списка</a:t>
            </a:r>
          </a:p>
          <a:p>
            <a:pPr rtl="0"/>
            <a:r>
              <a:rPr lang="ru-RU" dirty="0" smtClean="0"/>
              <a:t>Добавьте третий пункт списка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5589" r="4799" b="4831"/>
          <a:stretch/>
        </p:blipFill>
        <p:spPr>
          <a:xfrm>
            <a:off x="1725769" y="347730"/>
            <a:ext cx="9247032" cy="614322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695" r="4511" b="4413"/>
          <a:stretch/>
        </p:blipFill>
        <p:spPr>
          <a:xfrm>
            <a:off x="1524000" y="296215"/>
            <a:ext cx="9221273" cy="623337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586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883" r="4636" b="4789"/>
          <a:stretch/>
        </p:blipFill>
        <p:spPr>
          <a:xfrm>
            <a:off x="1622739" y="373486"/>
            <a:ext cx="9208394" cy="619473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136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695" r="4259" b="4413"/>
          <a:stretch/>
        </p:blipFill>
        <p:spPr>
          <a:xfrm>
            <a:off x="1622738" y="334850"/>
            <a:ext cx="9247031" cy="623337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6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5258" r="4511" b="4789"/>
          <a:stretch/>
        </p:blipFill>
        <p:spPr>
          <a:xfrm>
            <a:off x="1524000" y="360608"/>
            <a:ext cx="9182636" cy="616898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432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0_TF03098890.potx" id="{84F5425E-01A3-4B5D-B6BB-23CED8E328A8}" vid="{0BE47F92-76B9-459C-8C4A-ACE2484F6DF8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Сиреневые цветы на синем (широкоэкранный формат)</Template>
  <TotalTime>55</TotalTime>
  <Words>31</Words>
  <Application>Microsoft Office PowerPoint</Application>
  <PresentationFormat>Широкоэкранный</PresentationFormat>
  <Paragraphs>10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Schoolbook</vt:lpstr>
      <vt:lpstr>ЦВЕТЫ, 16 X 9</vt:lpstr>
      <vt:lpstr>Игры  для развития речи  малышей с 3 до 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2020-05-14T10:59:41Z</dcterms:created>
  <dcterms:modified xsi:type="dcterms:W3CDTF">2020-05-16T15:41:52Z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