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9" r:id="rId4"/>
  </p:sldMasterIdLst>
  <p:notesMasterIdLst>
    <p:notesMasterId r:id="rId17"/>
  </p:notesMasterIdLst>
  <p:handoutMasterIdLst>
    <p:handoutMasterId r:id="rId18"/>
  </p:handoutMasterIdLst>
  <p:sldIdLst>
    <p:sldId id="256" r:id="rId5"/>
    <p:sldId id="275" r:id="rId6"/>
    <p:sldId id="273" r:id="rId7"/>
    <p:sldId id="268" r:id="rId8"/>
    <p:sldId id="292" r:id="rId9"/>
    <p:sldId id="291" r:id="rId10"/>
    <p:sldId id="289" r:id="rId11"/>
    <p:sldId id="269" r:id="rId12"/>
    <p:sldId id="272" r:id="rId13"/>
    <p:sldId id="293" r:id="rId14"/>
    <p:sldId id="290" r:id="rId15"/>
    <p:sldId id="266" r:id="rId16"/>
  </p:sldIdLst>
  <p:sldSz cx="9906000" cy="6858000" type="A4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3802"/>
    <a:srgbClr val="418E03"/>
    <a:srgbClr val="F5F8FA"/>
    <a:srgbClr val="F6F9FB"/>
    <a:srgbClr val="63C98C"/>
    <a:srgbClr val="B73C05"/>
    <a:srgbClr val="F85309"/>
    <a:srgbClr val="FC5308"/>
    <a:srgbClr val="FFFFFF"/>
    <a:srgbClr val="E5F6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533" autoAdjust="0"/>
  </p:normalViewPr>
  <p:slideViewPr>
    <p:cSldViewPr snapToGrid="0">
      <p:cViewPr varScale="1">
        <p:scale>
          <a:sx n="74" d="100"/>
          <a:sy n="74" d="100"/>
        </p:scale>
        <p:origin x="1110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9" d="100"/>
          <a:sy n="89" d="100"/>
        </p:scale>
        <p:origin x="307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F3F9-A383-40CF-841B-6426D82ECB85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F9E2-D527-45E4-B727-833247D27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CF68E2-8283-46B6-8FBF-264D443BE556}" type="datetimeFigureOut">
              <a:rPr lang="ru-RU" smtClean="0"/>
              <a:t>14.05.2020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96C573-8121-487C-B7E4-735E1C5AD77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4977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96C573-8121-487C-B7E4-735E1C5AD778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3305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01286" y="1865122"/>
            <a:ext cx="7004052" cy="819125"/>
          </a:xfrm>
          <a:prstGeom prst="rect">
            <a:avLst/>
          </a:prstGeom>
          <a:ln w="76200">
            <a:noFill/>
          </a:ln>
        </p:spPr>
        <p:txBody>
          <a:bodyPr anchor="ctr"/>
          <a:lstStyle>
            <a:lvl1pPr algn="ctr">
              <a:defRPr sz="4500">
                <a:solidFill>
                  <a:srgbClr val="418E03"/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62302" y="3810220"/>
            <a:ext cx="4681603" cy="165576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>
                <a:solidFill>
                  <a:srgbClr val="418E03"/>
                </a:solidFill>
              </a:rPr>
              <a:t>Образец подзаголовка</a:t>
            </a:r>
            <a:endParaRPr lang="ru-RU" dirty="0">
              <a:solidFill>
                <a:srgbClr val="418E0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65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290181" y="1635617"/>
            <a:ext cx="3204546" cy="2447868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0">
                <a:solidFill>
                  <a:srgbClr val="418E03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230938" y="1635125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230938" y="2500313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230938" y="3365500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13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_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2416478" y="1628383"/>
            <a:ext cx="5073041" cy="2605413"/>
          </a:xfrm>
          <a:prstGeom prst="rect">
            <a:avLst/>
          </a:prstGeom>
          <a:noFill/>
          <a:ln w="38100"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3600" b="0">
                <a:solidFill>
                  <a:srgbClr val="418E03"/>
                </a:solidFill>
                <a:latin typeface="Segoe UI" panose="020B0502040204020203" pitchFamily="34" charset="0"/>
                <a:ea typeface="Roboto Cn" pitchFamily="2" charset="0"/>
                <a:cs typeface="Segoe UI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7598" y="6048375"/>
            <a:ext cx="1543050" cy="1619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000" y="3883762"/>
            <a:ext cx="1524000" cy="16097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043" y="3274453"/>
            <a:ext cx="1590675" cy="16097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3786" y="4354741"/>
            <a:ext cx="1543050" cy="16192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4000" y="4688625"/>
            <a:ext cx="1524000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878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4615E-6 2.59259E-6 L 0.32419 0.2060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02" y="1030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30769E-6 -1.11111E-6 L 0.50016 0.0921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60" y="451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69231E-7 0 L 0.59872 -0.225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36" y="-1127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1538E-6 -4.81481E-6 L -0.53045 0.171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22" y="8565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61538E-6 -3.7037E-7 L -0.4968 -0.0280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40" y="-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29"/>
            <a:ext cx="9901741" cy="6858000"/>
          </a:xfrm>
          <a:prstGeom prst="rect">
            <a:avLst/>
          </a:prstGeom>
          <a:noFill/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290181" y="1635617"/>
            <a:ext cx="3204546" cy="2447868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0">
                <a:solidFill>
                  <a:srgbClr val="418E03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230938" y="1635125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230938" y="2500313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230938" y="3365500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68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290181" y="1635617"/>
            <a:ext cx="3204546" cy="2447868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0">
                <a:solidFill>
                  <a:srgbClr val="418E03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230938" y="1635125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230938" y="2500313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230938" y="3365500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912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290181" y="1635617"/>
            <a:ext cx="3204546" cy="2447868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0">
                <a:solidFill>
                  <a:srgbClr val="418E03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230938" y="1635125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230938" y="2500313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230938" y="3365500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16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290181" y="1635617"/>
            <a:ext cx="3204546" cy="2447868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0">
                <a:solidFill>
                  <a:srgbClr val="418E03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905999" cy="6858000"/>
          </a:xfrm>
          <a:prstGeom prst="rect">
            <a:avLst/>
          </a:prstGeom>
        </p:spPr>
      </p:pic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230938" y="1635125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230938" y="2500313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230938" y="3365500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955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26"/>
            <a:ext cx="9905999" cy="685800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290181" y="1635617"/>
            <a:ext cx="3204546" cy="2447868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0">
                <a:solidFill>
                  <a:srgbClr val="418E03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230938" y="1635125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230938" y="2500313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230938" y="3365500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607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905999" cy="685800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290181" y="1635617"/>
            <a:ext cx="3204546" cy="2447868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0">
                <a:solidFill>
                  <a:srgbClr val="418E03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230938" y="1635125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230938" y="2500313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230938" y="3365500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317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290181" y="1635617"/>
            <a:ext cx="3204546" cy="2447868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0">
                <a:solidFill>
                  <a:srgbClr val="418E03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230938" y="1635125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230938" y="2500313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230938" y="3365500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07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05999" cy="6858000"/>
          </a:xfrm>
          <a:prstGeom prst="rect">
            <a:avLst/>
          </a:prstGeom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1290181" y="1635617"/>
            <a:ext cx="3204546" cy="2447868"/>
          </a:xfrm>
          <a:prstGeom prst="rect">
            <a:avLst/>
          </a:prstGeom>
          <a:noFill/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3600" b="0">
                <a:solidFill>
                  <a:srgbClr val="418E03"/>
                </a:solidFill>
                <a:latin typeface="Segoe UI" panose="020B0502040204020203" pitchFamily="34" charset="0"/>
                <a:ea typeface="Segoe UI Historic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230938" y="1635125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2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230938" y="2500313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230938" y="3365500"/>
            <a:ext cx="2447925" cy="717550"/>
          </a:xfrm>
          <a:prstGeom prst="rect">
            <a:avLst/>
          </a:prstGeom>
          <a:noFill/>
          <a:ln w="28575">
            <a:solidFill>
              <a:srgbClr val="63C98C"/>
            </a:solidFill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433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2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3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717" r:id="rId2"/>
    <p:sldLayoutId id="2147483708" r:id="rId3"/>
    <p:sldLayoutId id="2147483709" r:id="rId4"/>
    <p:sldLayoutId id="2147483710" r:id="rId5"/>
    <p:sldLayoutId id="2147483712" r:id="rId6"/>
    <p:sldLayoutId id="2147483716" r:id="rId7"/>
    <p:sldLayoutId id="2147483715" r:id="rId8"/>
    <p:sldLayoutId id="2147483714" r:id="rId9"/>
    <p:sldLayoutId id="2147483713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3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6371" y="2058306"/>
            <a:ext cx="7317451" cy="819125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prstTxWarp prst="textCanDown">
              <a:avLst/>
            </a:prstTxWarp>
          </a:bodyPr>
          <a:lstStyle/>
          <a:p>
            <a:r>
              <a:rPr lang="ru-RU" sz="4800" dirty="0" smtClean="0">
                <a:ln>
                  <a:solidFill>
                    <a:schemeClr val="accent5">
                      <a:lumMod val="75000"/>
                    </a:schemeClr>
                  </a:solidFill>
                </a:ln>
                <a:solidFill>
                  <a:srgbClr val="E43802"/>
                </a:solidFill>
              </a:rPr>
              <a:t>Отгадай сказку</a:t>
            </a:r>
            <a:r>
              <a:rPr lang="ru-RU" sz="4800" dirty="0" smtClean="0">
                <a:solidFill>
                  <a:srgbClr val="E43802"/>
                </a:solidFill>
              </a:rPr>
              <a:t>!</a:t>
            </a:r>
            <a:endParaRPr lang="ru-RU" sz="4800" dirty="0">
              <a:solidFill>
                <a:srgbClr val="E43802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4388071" y="3823100"/>
            <a:ext cx="4681603" cy="165576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Викторину подготовила Карпова Н.С. 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40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54100" y="1635617"/>
            <a:ext cx="3440627" cy="244786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ru-RU" sz="4000" dirty="0" smtClean="0"/>
              <a:t>Введите сюда текст вопроса</a:t>
            </a:r>
            <a:endParaRPr lang="ru-RU" sz="4000" dirty="0"/>
          </a:p>
        </p:txBody>
      </p:sp>
      <p:sp>
        <p:nvSpPr>
          <p:cNvPr id="10" name="Текст 3"/>
          <p:cNvSpPr txBox="1">
            <a:spLocks/>
          </p:cNvSpPr>
          <p:nvPr/>
        </p:nvSpPr>
        <p:spPr>
          <a:xfrm>
            <a:off x="6230532" y="2344396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txBody>
          <a:bodyPr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b="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B050"/>
                </a:solidFill>
              </a:rPr>
              <a:t>ЗАЮШКИНА ИЗБУШКА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1" name="Прямоугольник 10">
            <a:hlinkClick r:id="" action="ppaction://hlinkshowjump?jump=nextslide">
              <a:snd r:embed="rId3" name="chimes.wav"/>
            </a:hlinkClick>
          </p:cNvPr>
          <p:cNvSpPr/>
          <p:nvPr/>
        </p:nvSpPr>
        <p:spPr>
          <a:xfrm>
            <a:off x="6230532" y="1092646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ГУСИ - ЛЕБЕДИ</a:t>
            </a:r>
            <a:endParaRPr lang="ru-RU" sz="1500" b="1" dirty="0">
              <a:solidFill>
                <a:srgbClr val="00B05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6230532" y="3596146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txBody>
          <a:bodyPr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b="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B050"/>
                </a:solidFill>
              </a:rPr>
              <a:t>МАША И МЕДВЕДЬ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80" y="370600"/>
            <a:ext cx="4889416" cy="61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2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12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9D0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1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12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build="p"/>
      <p:bldP spid="11" grpId="0" animBg="1"/>
      <p:bldP spid="1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54100" y="1635617"/>
            <a:ext cx="3440627" cy="244786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ru-RU" sz="4000" dirty="0" smtClean="0"/>
              <a:t>Введите сюда текст вопроса</a:t>
            </a:r>
            <a:endParaRPr lang="ru-RU" sz="4000" dirty="0"/>
          </a:p>
        </p:txBody>
      </p:sp>
      <p:sp>
        <p:nvSpPr>
          <p:cNvPr id="10" name="Текст 3"/>
          <p:cNvSpPr txBox="1">
            <a:spLocks/>
          </p:cNvSpPr>
          <p:nvPr/>
        </p:nvSpPr>
        <p:spPr>
          <a:xfrm>
            <a:off x="6230532" y="1635617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txBody>
          <a:bodyPr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b="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B050"/>
                </a:solidFill>
              </a:rPr>
              <a:t>КОТ, ПЕТУХ И ЛИСА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1" name="Прямоугольник 10">
            <a:hlinkClick r:id="" action="ppaction://hlinkshowjump?jump=nextslide">
              <a:snd r:embed="rId3" name="chimes.wav"/>
            </a:hlinkClick>
          </p:cNvPr>
          <p:cNvSpPr/>
          <p:nvPr/>
        </p:nvSpPr>
        <p:spPr>
          <a:xfrm>
            <a:off x="6230532" y="2680138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ТРИ МЕДВЕДЯ</a:t>
            </a:r>
            <a:endParaRPr lang="ru-RU" sz="1500" b="1" dirty="0">
              <a:solidFill>
                <a:srgbClr val="00B05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6230532" y="3724660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txBody>
          <a:bodyPr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b="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B050"/>
                </a:solidFill>
              </a:rPr>
              <a:t>МАША И МЕДВЕДЬ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458" y="767204"/>
            <a:ext cx="5620999" cy="545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626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12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9D0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1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12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build="p"/>
      <p:bldP spid="11" grpId="0" animBg="1"/>
      <p:bldP spid="1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398885" y="2543580"/>
            <a:ext cx="4854732" cy="699587"/>
          </a:xfrm>
        </p:spPr>
        <p:txBody>
          <a:bodyPr/>
          <a:lstStyle/>
          <a:p>
            <a:pPr algn="ctr"/>
            <a:r>
              <a:rPr lang="ru-RU" sz="6000" dirty="0" smtClean="0"/>
              <a:t>Молодец!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86094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" presetClass="emph" presetSubtype="6" fill="remove" grpId="3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9" dur="3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6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2"/>
      <p:bldP spid="4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54100" y="1635617"/>
            <a:ext cx="3440627" cy="244786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ru-RU" sz="4000" dirty="0" smtClean="0"/>
              <a:t>Введите сюда текст вопроса</a:t>
            </a:r>
            <a:endParaRPr lang="ru-RU" sz="4000" dirty="0"/>
          </a:p>
        </p:txBody>
      </p:sp>
      <p:sp>
        <p:nvSpPr>
          <p:cNvPr id="10" name="Текст 3"/>
          <p:cNvSpPr txBox="1">
            <a:spLocks/>
          </p:cNvSpPr>
          <p:nvPr/>
        </p:nvSpPr>
        <p:spPr>
          <a:xfrm>
            <a:off x="6230533" y="1635617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txBody>
          <a:bodyPr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b="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B050"/>
                </a:solidFill>
              </a:rPr>
              <a:t>ТЕРЕМОК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1" name="Прямоугольник 10">
            <a:hlinkClick r:id="" action="ppaction://hlinkshowjump?jump=nextslide">
              <a:snd r:embed="rId3" name="chimes.wav"/>
            </a:hlinkClick>
          </p:cNvPr>
          <p:cNvSpPr/>
          <p:nvPr/>
        </p:nvSpPr>
        <p:spPr>
          <a:xfrm>
            <a:off x="6231600" y="2500726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КОЛОБОК</a:t>
            </a:r>
            <a:endParaRPr lang="ru-RU" sz="1500" b="1" dirty="0">
              <a:solidFill>
                <a:srgbClr val="00B05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6230532" y="3364326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txBody>
          <a:bodyPr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b="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B050"/>
                </a:solidFill>
              </a:rPr>
              <a:t>ЗАЮШКИНА ИЗБУШКА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58" y="753134"/>
            <a:ext cx="5468285" cy="5505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9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12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9D0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1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12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build="p"/>
      <p:bldP spid="11" grpId="0" animBg="1"/>
      <p:bldP spid="1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54100" y="1635617"/>
            <a:ext cx="3440627" cy="244786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ru-RU" sz="4000" dirty="0" smtClean="0"/>
              <a:t>Введите сюда текст вопроса</a:t>
            </a:r>
            <a:endParaRPr lang="ru-RU" sz="4000" dirty="0"/>
          </a:p>
        </p:txBody>
      </p:sp>
      <p:sp>
        <p:nvSpPr>
          <p:cNvPr id="10" name="Текст 3"/>
          <p:cNvSpPr txBox="1">
            <a:spLocks/>
          </p:cNvSpPr>
          <p:nvPr/>
        </p:nvSpPr>
        <p:spPr>
          <a:xfrm>
            <a:off x="6230532" y="1635617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txBody>
          <a:bodyPr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b="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B050"/>
                </a:solidFill>
              </a:rPr>
              <a:t>КОТ, ПЕТУХ И ЛИСА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1" name="Прямоугольник 10">
            <a:hlinkClick r:id="" action="ppaction://hlinkshowjump?jump=nextslide">
              <a:snd r:embed="rId3" name="chimes.wav"/>
            </a:hlinkClick>
          </p:cNvPr>
          <p:cNvSpPr/>
          <p:nvPr/>
        </p:nvSpPr>
        <p:spPr>
          <a:xfrm>
            <a:off x="6230532" y="4083485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ТЕРЕМОК</a:t>
            </a:r>
            <a:endParaRPr lang="ru-RU" sz="1500" b="1" dirty="0">
              <a:solidFill>
                <a:srgbClr val="00B05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6230532" y="2860708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txBody>
          <a:bodyPr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b="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B050"/>
                </a:solidFill>
              </a:rPr>
              <a:t>ТРИ МЕДВЕДЯ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347" y="576375"/>
            <a:ext cx="5600904" cy="577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5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12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9D0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1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12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build="p"/>
      <p:bldP spid="11" grpId="0" animBg="1"/>
      <p:bldP spid="1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54100" y="1635617"/>
            <a:ext cx="3440627" cy="244786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ru-RU" sz="4000" dirty="0" smtClean="0"/>
              <a:t>Введите сюда текст вопроса</a:t>
            </a:r>
            <a:endParaRPr lang="ru-RU" sz="4000" dirty="0"/>
          </a:p>
        </p:txBody>
      </p:sp>
      <p:sp>
        <p:nvSpPr>
          <p:cNvPr id="10" name="Текст 3"/>
          <p:cNvSpPr txBox="1">
            <a:spLocks/>
          </p:cNvSpPr>
          <p:nvPr/>
        </p:nvSpPr>
        <p:spPr>
          <a:xfrm>
            <a:off x="6230532" y="2141901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txBody>
          <a:bodyPr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b="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B050"/>
                </a:solidFill>
              </a:rPr>
              <a:t>ЗАЮШКИНА ИЗБУШКА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1" name="Прямоугольник 10">
            <a:hlinkClick r:id="" action="ppaction://hlinkshowjump?jump=nextslide">
              <a:snd r:embed="rId3" name="chimes.wav"/>
            </a:hlinkClick>
          </p:cNvPr>
          <p:cNvSpPr/>
          <p:nvPr/>
        </p:nvSpPr>
        <p:spPr>
          <a:xfrm>
            <a:off x="6230532" y="917967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РЕПКА</a:t>
            </a:r>
            <a:endParaRPr lang="ru-RU" sz="1500" b="1" dirty="0">
              <a:solidFill>
                <a:srgbClr val="00B05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6230532" y="3364326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txBody>
          <a:bodyPr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b="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B050"/>
                </a:solidFill>
              </a:rPr>
              <a:t>МАША И МЕДВЕДЬ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901" y="689995"/>
            <a:ext cx="5712621" cy="564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22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12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9D0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1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12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build="p"/>
      <p:bldP spid="11" grpId="0" animBg="1"/>
      <p:bldP spid="1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54100" y="1635617"/>
            <a:ext cx="3440627" cy="244786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ru-RU" sz="4000" dirty="0" smtClean="0"/>
              <a:t>Введите сюда текст вопроса</a:t>
            </a:r>
            <a:endParaRPr lang="ru-RU" sz="4000" dirty="0"/>
          </a:p>
        </p:txBody>
      </p:sp>
      <p:sp>
        <p:nvSpPr>
          <p:cNvPr id="10" name="Текст 3"/>
          <p:cNvSpPr txBox="1">
            <a:spLocks/>
          </p:cNvSpPr>
          <p:nvPr/>
        </p:nvSpPr>
        <p:spPr>
          <a:xfrm>
            <a:off x="6230532" y="2141146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txBody>
          <a:bodyPr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b="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B050"/>
                </a:solidFill>
              </a:rPr>
              <a:t>ТЕРЕМОК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1" name="Прямоугольник 10">
            <a:hlinkClick r:id="" action="ppaction://hlinkshowjump?jump=nextslide">
              <a:snd r:embed="rId3" name="chimes.wav"/>
            </a:hlinkClick>
          </p:cNvPr>
          <p:cNvSpPr/>
          <p:nvPr/>
        </p:nvSpPr>
        <p:spPr>
          <a:xfrm>
            <a:off x="6230532" y="917966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КОТ, ПЕТУХ И ЛИСА</a:t>
            </a:r>
            <a:endParaRPr lang="ru-RU" sz="1500" b="1" dirty="0">
              <a:solidFill>
                <a:srgbClr val="00B05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6230532" y="3364326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txBody>
          <a:bodyPr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b="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B050"/>
                </a:solidFill>
              </a:rPr>
              <a:t>ТРИ МЕДВЕДЯ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70" y="434309"/>
            <a:ext cx="5047926" cy="616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5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12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9D0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1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12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build="p"/>
      <p:bldP spid="11" grpId="0" animBg="1"/>
      <p:bldP spid="1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54100" y="1635617"/>
            <a:ext cx="3440627" cy="244786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ru-RU" sz="4000" dirty="0" smtClean="0"/>
              <a:t>Введите сюда текст вопроса</a:t>
            </a:r>
            <a:endParaRPr lang="ru-RU" sz="4000" dirty="0"/>
          </a:p>
        </p:txBody>
      </p:sp>
      <p:sp>
        <p:nvSpPr>
          <p:cNvPr id="10" name="Текст 3"/>
          <p:cNvSpPr txBox="1">
            <a:spLocks/>
          </p:cNvSpPr>
          <p:nvPr/>
        </p:nvSpPr>
        <p:spPr>
          <a:xfrm>
            <a:off x="6230533" y="1635617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txBody>
          <a:bodyPr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b="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B050"/>
                </a:solidFill>
              </a:rPr>
              <a:t>КОЛОБОК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1" name="Прямоугольник 10">
            <a:hlinkClick r:id="" action="ppaction://hlinkshowjump?jump=nextslide">
              <a:snd r:embed="rId3" name="chimes.wav"/>
            </a:hlinkClick>
          </p:cNvPr>
          <p:cNvSpPr/>
          <p:nvPr/>
        </p:nvSpPr>
        <p:spPr>
          <a:xfrm>
            <a:off x="6231600" y="2500726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ВОЛК И СЕМЕРО КОЗЛЯТ</a:t>
            </a:r>
            <a:endParaRPr lang="ru-RU" sz="1500" b="1" dirty="0">
              <a:solidFill>
                <a:srgbClr val="00B05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6230532" y="3364326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txBody>
          <a:bodyPr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b="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B050"/>
                </a:solidFill>
              </a:rPr>
              <a:t>ТЕРЕМОК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073" y="656823"/>
            <a:ext cx="5753811" cy="565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0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12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9D0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1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12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build="p"/>
      <p:bldP spid="11" grpId="0" animBg="1"/>
      <p:bldP spid="1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54100" y="1635617"/>
            <a:ext cx="3440627" cy="244786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ru-RU" sz="4000" dirty="0" smtClean="0"/>
              <a:t>Введите сюда текст вопроса</a:t>
            </a:r>
            <a:endParaRPr lang="ru-RU" sz="4000" dirty="0"/>
          </a:p>
        </p:txBody>
      </p:sp>
      <p:sp>
        <p:nvSpPr>
          <p:cNvPr id="10" name="Текст 3"/>
          <p:cNvSpPr txBox="1">
            <a:spLocks/>
          </p:cNvSpPr>
          <p:nvPr/>
        </p:nvSpPr>
        <p:spPr>
          <a:xfrm>
            <a:off x="6230533" y="1635617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txBody>
          <a:bodyPr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b="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B050"/>
                </a:solidFill>
              </a:rPr>
              <a:t>ТЕРЕМОК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1" name="Прямоугольник 10">
            <a:hlinkClick r:id="" action="ppaction://hlinkshowjump?jump=nextslide">
              <a:snd r:embed="rId3" name="chimes.wav"/>
            </a:hlinkClick>
          </p:cNvPr>
          <p:cNvSpPr/>
          <p:nvPr/>
        </p:nvSpPr>
        <p:spPr>
          <a:xfrm>
            <a:off x="6231600" y="2500726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КУРОЧКА РЯБА</a:t>
            </a:r>
            <a:endParaRPr lang="ru-RU" sz="1500" b="1" dirty="0">
              <a:solidFill>
                <a:srgbClr val="00B05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6230532" y="3364326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txBody>
          <a:bodyPr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b="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B050"/>
                </a:solidFill>
              </a:rPr>
              <a:t>ЗАЮШКИНА ИЗБУШКА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867" y="703191"/>
            <a:ext cx="5883150" cy="532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25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12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9D0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1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12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build="p"/>
      <p:bldP spid="11" grpId="0" animBg="1"/>
      <p:bldP spid="1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54100" y="1635617"/>
            <a:ext cx="3440627" cy="244786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ru-RU" sz="4000" dirty="0" smtClean="0"/>
              <a:t>Введите сюда текст вопроса</a:t>
            </a:r>
            <a:endParaRPr lang="ru-RU" sz="4000" dirty="0"/>
          </a:p>
        </p:txBody>
      </p:sp>
      <p:sp>
        <p:nvSpPr>
          <p:cNvPr id="10" name="Текст 3"/>
          <p:cNvSpPr txBox="1">
            <a:spLocks/>
          </p:cNvSpPr>
          <p:nvPr/>
        </p:nvSpPr>
        <p:spPr>
          <a:xfrm>
            <a:off x="6230533" y="1635617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txBody>
          <a:bodyPr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b="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B050"/>
                </a:solidFill>
              </a:rPr>
              <a:t>КОЛОБОК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1" name="Прямоугольник 10">
            <a:hlinkClick r:id="" action="ppaction://hlinkshowjump?jump=nextslide">
              <a:snd r:embed="rId3" name="chimes.wav"/>
            </a:hlinkClick>
          </p:cNvPr>
          <p:cNvSpPr/>
          <p:nvPr/>
        </p:nvSpPr>
        <p:spPr>
          <a:xfrm>
            <a:off x="6230533" y="4083485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МАША И МЕДВЕДЬ</a:t>
            </a:r>
            <a:endParaRPr lang="ru-RU" sz="1500" b="1" dirty="0">
              <a:solidFill>
                <a:srgbClr val="00B05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6230533" y="2859551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txBody>
          <a:bodyPr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b="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B050"/>
                </a:solidFill>
              </a:rPr>
              <a:t>ТЕРЕМОК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74" y="549352"/>
            <a:ext cx="5762765" cy="585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8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12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9D0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1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12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build="p"/>
      <p:bldP spid="11" grpId="0" animBg="1"/>
      <p:bldP spid="1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054100" y="1635617"/>
            <a:ext cx="3440627" cy="2447868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/>
          </a:bodyPr>
          <a:lstStyle/>
          <a:p>
            <a:r>
              <a:rPr lang="ru-RU" sz="4000" dirty="0" smtClean="0"/>
              <a:t>Введите сюда текст вопроса</a:t>
            </a:r>
            <a:endParaRPr lang="ru-RU" sz="4000" dirty="0"/>
          </a:p>
        </p:txBody>
      </p:sp>
      <p:sp>
        <p:nvSpPr>
          <p:cNvPr id="10" name="Текст 3"/>
          <p:cNvSpPr txBox="1">
            <a:spLocks/>
          </p:cNvSpPr>
          <p:nvPr/>
        </p:nvSpPr>
        <p:spPr>
          <a:xfrm>
            <a:off x="6230533" y="1635617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txBody>
          <a:bodyPr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b="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B050"/>
                </a:solidFill>
              </a:rPr>
              <a:t>ВОЛК И СЕМЕРО КОЗЛЯТ</a:t>
            </a:r>
            <a:endParaRPr lang="ru-RU" b="1" dirty="0">
              <a:solidFill>
                <a:srgbClr val="00B050"/>
              </a:solidFill>
            </a:endParaRPr>
          </a:p>
        </p:txBody>
      </p:sp>
      <p:sp>
        <p:nvSpPr>
          <p:cNvPr id="11" name="Прямоугольник 10">
            <a:hlinkClick r:id="" action="ppaction://hlinkshowjump?jump=nextslide">
              <a:snd r:embed="rId3" name="chimes.wav"/>
            </a:hlinkClick>
          </p:cNvPr>
          <p:cNvSpPr/>
          <p:nvPr/>
        </p:nvSpPr>
        <p:spPr>
          <a:xfrm>
            <a:off x="6231600" y="2500726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500" b="1" dirty="0" smtClean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ЗАЮШКИНА ИЗБУШКА</a:t>
            </a:r>
            <a:endParaRPr lang="ru-RU" sz="1500" b="1" dirty="0">
              <a:solidFill>
                <a:srgbClr val="00B05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2" name="Текст 3"/>
          <p:cNvSpPr txBox="1">
            <a:spLocks/>
          </p:cNvSpPr>
          <p:nvPr/>
        </p:nvSpPr>
        <p:spPr>
          <a:xfrm>
            <a:off x="6230532" y="3364326"/>
            <a:ext cx="2448000" cy="717650"/>
          </a:xfrm>
          <a:prstGeom prst="rect">
            <a:avLst/>
          </a:prstGeom>
          <a:solidFill>
            <a:schemeClr val="bg1"/>
          </a:solidFill>
          <a:ln w="28575">
            <a:solidFill>
              <a:srgbClr val="63C98C"/>
            </a:solidFill>
            <a:prstDash val="sysDash"/>
          </a:ln>
          <a:effectLst/>
        </p:spPr>
        <p:txBody>
          <a:bodyPr anchor="ctr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b="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00B050"/>
                </a:solidFill>
              </a:rPr>
              <a:t>КОЛОБОК</a:t>
            </a:r>
            <a:endParaRPr lang="ru-RU" b="1" dirty="0">
              <a:solidFill>
                <a:srgbClr val="00B05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6" y="464758"/>
            <a:ext cx="5294592" cy="57991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1205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7" presetClass="emph" presetSubtype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12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9D0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mph" presetSubtype="1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 override="childStyle">
                                        <p:cTn id="23" dur="indefinite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2121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0" grpId="0" build="p"/>
      <p:bldP spid="11" grpId="0" animBg="1"/>
      <p:bldP spid="12" grpId="0" build="p"/>
    </p:bldLst>
  </p:timing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E4E79"/>
      </a:hlink>
      <a:folHlink>
        <a:srgbClr val="1E4E7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04B86468-5EDA-401F-B952-F2AF1B539289}" vid="{10703081-4F7F-4945-A963-D28AAE3C7E6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77DB3E6-6451-4F22-BB0B-8693B323AD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5D6283-8099-4818-9D7A-517629D8A93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F5C9E88E-3CBD-4BE5-A766-D686E0FCF66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теста Пазл</Template>
  <TotalTime>0</TotalTime>
  <Words>118</Words>
  <Application>Microsoft Office PowerPoint</Application>
  <PresentationFormat>Лист A4 (210x297 мм)</PresentationFormat>
  <Paragraphs>44</Paragraphs>
  <Slides>12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Arial</vt:lpstr>
      <vt:lpstr>Calibri</vt:lpstr>
      <vt:lpstr>Roboto Cn</vt:lpstr>
      <vt:lpstr>Segoe UI</vt:lpstr>
      <vt:lpstr>Segoe UI Historic</vt:lpstr>
      <vt:lpstr>Segoe UI Light</vt:lpstr>
      <vt:lpstr>Тема1</vt:lpstr>
      <vt:lpstr>Отгадай сказку!</vt:lpstr>
      <vt:lpstr>Введите сюда текст вопроса</vt:lpstr>
      <vt:lpstr>Введите сюда текст вопроса</vt:lpstr>
      <vt:lpstr>Введите сюда текст вопроса</vt:lpstr>
      <vt:lpstr>Введите сюда текст вопроса</vt:lpstr>
      <vt:lpstr>Введите сюда текст вопроса</vt:lpstr>
      <vt:lpstr>Введите сюда текст вопроса</vt:lpstr>
      <vt:lpstr>Введите сюда текст вопроса</vt:lpstr>
      <vt:lpstr>Введите сюда текст вопроса</vt:lpstr>
      <vt:lpstr>Введите сюда текст вопроса</vt:lpstr>
      <vt:lpstr>Введите сюда текст вопроса</vt:lpstr>
      <vt:lpstr>Молодец!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2020-05-14T09:50:12Z</dcterms:created>
  <dcterms:modified xsi:type="dcterms:W3CDTF">2020-05-14T15:30:13Z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