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4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66AB89-B3F3-48B1-A03A-6ECC8B36BE96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3FDE8B-DD0A-47D0-83E3-2AFB8E82F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6AB89-B3F3-48B1-A03A-6ECC8B36BE96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DE8B-DD0A-47D0-83E3-2AFB8E82F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6AB89-B3F3-48B1-A03A-6ECC8B36BE96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DE8B-DD0A-47D0-83E3-2AFB8E82F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6AB89-B3F3-48B1-A03A-6ECC8B36BE96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DE8B-DD0A-47D0-83E3-2AFB8E82F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6AB89-B3F3-48B1-A03A-6ECC8B36BE96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DE8B-DD0A-47D0-83E3-2AFB8E82F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6AB89-B3F3-48B1-A03A-6ECC8B36BE96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DE8B-DD0A-47D0-83E3-2AFB8E82F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6AB89-B3F3-48B1-A03A-6ECC8B36BE96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DE8B-DD0A-47D0-83E3-2AFB8E82F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6AB89-B3F3-48B1-A03A-6ECC8B36BE96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DE8B-DD0A-47D0-83E3-2AFB8E82F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66AB89-B3F3-48B1-A03A-6ECC8B36BE96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DE8B-DD0A-47D0-83E3-2AFB8E82F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966AB89-B3F3-48B1-A03A-6ECC8B36BE96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FDE8B-DD0A-47D0-83E3-2AFB8E82F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66AB89-B3F3-48B1-A03A-6ECC8B36BE96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3FDE8B-DD0A-47D0-83E3-2AFB8E82F5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66AB89-B3F3-48B1-A03A-6ECC8B36BE96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3FDE8B-DD0A-47D0-83E3-2AFB8E82F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10816"/>
          </a:xfrm>
        </p:spPr>
        <p:txBody>
          <a:bodyPr>
            <a:normAutofit/>
          </a:bodyPr>
          <a:lstStyle/>
          <a:p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ЭТOМУ OБЯЗАТЕЛЬНО НУЖНО НAУЧИТЬ РЕБЕНКA!</a:t>
            </a:r>
            <a:endParaRPr lang="ru-RU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Каждой маме на заметку!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Чтобы обезопасить ваших малышей и подросших детей в повседневной жизни, необходимо научить их следующей мудрости.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85723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Рубрика для родителей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585789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Подготовила воспитатель </a:t>
            </a:r>
            <a:endParaRPr lang="ru-RU" sz="1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Шихова Лариса Леонидовна</a:t>
            </a:r>
            <a:endParaRPr lang="ru-RU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zen_doc/1916740/pub_5cf9748c051e5a00aef8b0c5_5cf97cd69511bd00afb4f7b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2000200" cy="2643206"/>
          </a:xfrm>
          <a:prstGeom prst="rect">
            <a:avLst/>
          </a:prstGeom>
          <a:noFill/>
        </p:spPr>
      </p:pic>
      <p:pic>
        <p:nvPicPr>
          <p:cNvPr id="7172" name="Picture 4" descr="https://ds02.infourok.ru/uploads/ex/039f/0002c2be-51e06fa2/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6355" y="3429000"/>
            <a:ext cx="2287645" cy="3074024"/>
          </a:xfrm>
          <a:prstGeom prst="rect">
            <a:avLst/>
          </a:prstGeom>
          <a:noFill/>
        </p:spPr>
      </p:pic>
      <p:pic>
        <p:nvPicPr>
          <p:cNvPr id="1026" name="Picture 2" descr="https://sun9-58.userapi.com/c855328/v855328790/2392b2/xMIIEi_L6J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0"/>
            <a:ext cx="60722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us.123rf.com/450wm/ponomariovam/ponomariovam1608/ponomariovam160800007/63779427-boy-with-a-backpack-and-a-book-invites-to-school-vector-illustration-student-ready-to-go-to-school-t.jpg?ver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286124"/>
            <a:ext cx="2143108" cy="3571876"/>
          </a:xfrm>
          <a:prstGeom prst="rect">
            <a:avLst/>
          </a:prstGeom>
          <a:noFill/>
        </p:spPr>
      </p:pic>
      <p:pic>
        <p:nvPicPr>
          <p:cNvPr id="6146" name="Picture 2" descr="http://900igr.net/up/datai/259434/0026-033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1785918" cy="3429024"/>
          </a:xfrm>
          <a:prstGeom prst="rect">
            <a:avLst/>
          </a:prstGeom>
          <a:noFill/>
        </p:spPr>
      </p:pic>
      <p:pic>
        <p:nvPicPr>
          <p:cNvPr id="15362" name="Picture 2" descr="https://sun9-56.userapi.com/c855328/v855328790/2392bb/yarAbKAwDb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0"/>
            <a:ext cx="59293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yt3.ggpht.com/a/AGF-l7-OtMnZQim4IbB0YTKOE2kQ_9_PBSZVce6HeQ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1857389" cy="3643338"/>
          </a:xfrm>
          <a:prstGeom prst="rect">
            <a:avLst/>
          </a:prstGeom>
          <a:noFill/>
        </p:spPr>
      </p:pic>
      <p:pic>
        <p:nvPicPr>
          <p:cNvPr id="5122" name="Picture 2" descr="https://avatars.mds.yandex.net/get-pdb/2796162/4455bb23-b998-4f56-a0f3-783fadaa9d93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1019" y="3214662"/>
            <a:ext cx="2032981" cy="3643338"/>
          </a:xfrm>
          <a:prstGeom prst="rect">
            <a:avLst/>
          </a:prstGeom>
          <a:noFill/>
        </p:spPr>
      </p:pic>
      <p:pic>
        <p:nvPicPr>
          <p:cNvPr id="77826" name="Picture 2" descr="https://sun9-45.userapi.com/c855328/v855328790/2392c4/waQQ1op7i6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42852"/>
            <a:ext cx="5786478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thumbs.dreamstime.com/b/%D0%BC%D0%B8%D0%BB%D1%8B%D0%B9-%D0%BC%D0%B0%D0%BB%D1%8C%D1%87%D0%B8%D0%BA-%D0%B8%D0%B4%D1%8F-%D1%81-%D0%BA%D0%BD%D0%B8%D0%B3%D0%B0%D0%BC%D0%B8-111233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2071702" cy="3286148"/>
          </a:xfrm>
          <a:prstGeom prst="rect">
            <a:avLst/>
          </a:prstGeom>
          <a:noFill/>
        </p:spPr>
      </p:pic>
      <p:pic>
        <p:nvPicPr>
          <p:cNvPr id="4098" name="Picture 2" descr="https://image.jimcdn.com/app/cms/image/transf/none/path/s67b7a44140cc4564/image/i8ebf283f7b6e6105/version/1573269416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143248"/>
            <a:ext cx="1857356" cy="3368641"/>
          </a:xfrm>
          <a:prstGeom prst="rect">
            <a:avLst/>
          </a:prstGeom>
          <a:noFill/>
        </p:spPr>
      </p:pic>
      <p:pic>
        <p:nvPicPr>
          <p:cNvPr id="78850" name="Picture 2" descr="https://sun9-27.userapi.com/c855328/v855328790/2392cd/MjpW-vW0EW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0"/>
            <a:ext cx="56436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vatars.mds.yandex.net/get-pdb/805781/41f852b9-e5f8-481f-8c5a-15c20bb1e79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42852"/>
            <a:ext cx="2071701" cy="3643338"/>
          </a:xfrm>
          <a:prstGeom prst="rect">
            <a:avLst/>
          </a:prstGeom>
          <a:noFill/>
        </p:spPr>
      </p:pic>
      <p:pic>
        <p:nvPicPr>
          <p:cNvPr id="3074" name="Picture 2" descr="https://otvet.imgsmail.ru/download/12715600_6cb199f4c86404b17e17349de660b8e9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928934"/>
            <a:ext cx="2214546" cy="3643338"/>
          </a:xfrm>
          <a:prstGeom prst="rect">
            <a:avLst/>
          </a:prstGeom>
          <a:noFill/>
        </p:spPr>
      </p:pic>
      <p:pic>
        <p:nvPicPr>
          <p:cNvPr id="141314" name="Picture 2" descr="https://sun9-2.userapi.com/c855328/v855328790/2392d6/iY-dRBY-il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0"/>
            <a:ext cx="56259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e01.alicdn.com/kf/HTB16bRuXvjsK1Rjy1Xaq6zispXam.jpg_q50.jpg"/>
          <p:cNvPicPr>
            <a:picLocks noChangeAspect="1" noChangeArrowheads="1"/>
          </p:cNvPicPr>
          <p:nvPr/>
        </p:nvPicPr>
        <p:blipFill>
          <a:blip r:embed="rId2"/>
          <a:srcRect t="5769"/>
          <a:stretch>
            <a:fillRect/>
          </a:stretch>
        </p:blipFill>
        <p:spPr bwMode="auto">
          <a:xfrm>
            <a:off x="0" y="357166"/>
            <a:ext cx="2643206" cy="4286280"/>
          </a:xfrm>
          <a:prstGeom prst="rect">
            <a:avLst/>
          </a:prstGeom>
          <a:noFill/>
        </p:spPr>
      </p:pic>
      <p:pic>
        <p:nvPicPr>
          <p:cNvPr id="142338" name="Picture 2" descr="https://sun9-28.userapi.com/c855328/v855328790/2392df/YbNDJL1d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42852"/>
            <a:ext cx="535785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avatars.mds.yandex.net/get-pdb/1636338/55984f53-6ea9-491e-a3ad-57dd32316681/s1200"/>
          <p:cNvPicPr>
            <a:picLocks noChangeAspect="1" noChangeArrowheads="1"/>
          </p:cNvPicPr>
          <p:nvPr/>
        </p:nvPicPr>
        <p:blipFill>
          <a:blip r:embed="rId4"/>
          <a:srcRect r="49349"/>
          <a:stretch>
            <a:fillRect/>
          </a:stretch>
        </p:blipFill>
        <p:spPr bwMode="auto">
          <a:xfrm>
            <a:off x="7286644" y="3786190"/>
            <a:ext cx="1857356" cy="2870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rikolnye-kartinki.ru/img/picture/Jun/19/70073fcbe7b9715db3ba180623e2a549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60" cy="3500462"/>
          </a:xfrm>
          <a:prstGeom prst="rect">
            <a:avLst/>
          </a:prstGeom>
          <a:noFill/>
        </p:spPr>
      </p:pic>
      <p:pic>
        <p:nvPicPr>
          <p:cNvPr id="1026" name="Picture 2" descr="https://24smi.org/public/media/resize/660x-/person/2018/01/10/71oul0g4uvow-kot-leopo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46" y="2357430"/>
            <a:ext cx="2357454" cy="3857652"/>
          </a:xfrm>
          <a:prstGeom prst="rect">
            <a:avLst/>
          </a:prstGeom>
          <a:noFill/>
        </p:spPr>
      </p:pic>
      <p:pic>
        <p:nvPicPr>
          <p:cNvPr id="143362" name="Picture 2" descr="https://sun9-45.userapi.com/c855328/v855328790/2392e8/CgDZAO8pK2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0"/>
            <a:ext cx="52149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</TotalTime>
  <Words>19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ЭТOМУ OБЯЗАТЕЛЬНО НУЖНО НAУЧИТЬ РЕБЕНКA!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18</cp:revision>
  <dcterms:created xsi:type="dcterms:W3CDTF">2020-05-15T09:15:56Z</dcterms:created>
  <dcterms:modified xsi:type="dcterms:W3CDTF">2020-05-17T07:09:19Z</dcterms:modified>
</cp:coreProperties>
</file>