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80" r:id="rId5"/>
    <p:sldId id="27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6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gif"/><Relationship Id="rId5" Type="http://schemas.openxmlformats.org/officeDocument/2006/relationships/image" Target="../media/image9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7.gif"/><Relationship Id="rId5" Type="http://schemas.openxmlformats.org/officeDocument/2006/relationships/image" Target="../media/image9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9.gif"/><Relationship Id="rId5" Type="http://schemas.openxmlformats.org/officeDocument/2006/relationships/image" Target="../media/image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383073" y="4509120"/>
            <a:ext cx="5400600" cy="177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i="1" dirty="0" smtClean="0"/>
              <a:t>Подготовили воспитатели </a:t>
            </a:r>
          </a:p>
          <a:p>
            <a:pPr algn="ctr">
              <a:lnSpc>
                <a:spcPct val="114000"/>
              </a:lnSpc>
            </a:pPr>
            <a:r>
              <a:rPr lang="ru-RU" sz="2400" i="1" dirty="0" smtClean="0"/>
              <a:t>Первой Младшей группы</a:t>
            </a:r>
          </a:p>
          <a:p>
            <a:pPr algn="ctr">
              <a:lnSpc>
                <a:spcPct val="114000"/>
              </a:lnSpc>
            </a:pPr>
            <a:r>
              <a:rPr lang="ru-RU" sz="2400" i="1" dirty="0" err="1" smtClean="0"/>
              <a:t>Михалкина</a:t>
            </a:r>
            <a:r>
              <a:rPr lang="ru-RU" sz="2400" i="1" dirty="0" smtClean="0"/>
              <a:t> А.Н.</a:t>
            </a:r>
          </a:p>
          <a:p>
            <a:pPr algn="ctr">
              <a:lnSpc>
                <a:spcPct val="114000"/>
              </a:lnSpc>
            </a:pPr>
            <a:r>
              <a:rPr lang="ru-RU" sz="2400" i="1" dirty="0" err="1" smtClean="0"/>
              <a:t>Фаустова</a:t>
            </a:r>
            <a:r>
              <a:rPr lang="ru-RU" sz="2400" i="1" dirty="0" smtClean="0"/>
              <a:t> А.А. </a:t>
            </a:r>
            <a:endParaRPr lang="ru-RU" sz="2400" i="1" dirty="0"/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79512" y="833452"/>
            <a:ext cx="69847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Речевое развитие </a:t>
            </a:r>
            <a:r>
              <a:rPr lang="ru-RU" sz="2400" b="1" dirty="0" smtClean="0">
                <a:solidFill>
                  <a:srgbClr val="C00000"/>
                </a:solidFill>
              </a:rPr>
              <a:t>(чтение)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Лексическая тема недели: </a:t>
            </a:r>
            <a:r>
              <a:rPr lang="ru-RU" sz="2400" b="1" dirty="0" smtClean="0">
                <a:solidFill>
                  <a:srgbClr val="C00000"/>
                </a:solidFill>
              </a:rPr>
              <a:t>Насекомые и пауки.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Возрастная группа: Первая Младшая группа 2-3 года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Тема занятия: </a:t>
            </a:r>
            <a:r>
              <a:rPr lang="ru-RU" sz="2400" b="1" dirty="0" err="1" smtClean="0">
                <a:solidFill>
                  <a:srgbClr val="C00000"/>
                </a:solidFill>
              </a:rPr>
              <a:t>К.Чуковский</a:t>
            </a:r>
            <a:r>
              <a:rPr lang="ru-RU" sz="2400" b="1" dirty="0" smtClean="0">
                <a:solidFill>
                  <a:srgbClr val="C00000"/>
                </a:solidFill>
              </a:rPr>
              <a:t> «Муха-цокотуха» </a:t>
            </a:r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/>
              <a:t> </a:t>
            </a:r>
          </a:p>
        </p:txBody>
      </p:sp>
      <p:pic>
        <p:nvPicPr>
          <p:cNvPr id="1026" name="Picture 2" descr="MukhaCokotukha_1327565084436656f29d2be4a304c8ea6b6b450d0d71d874.jpg (436×65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3"/>
            <a:ext cx="2892783" cy="4174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8.g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46"/>
          <a:stretch/>
        </p:blipFill>
        <p:spPr bwMode="auto">
          <a:xfrm>
            <a:off x="5292080" y="1268760"/>
            <a:ext cx="25527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Муха-Цокотуха. (сказка с картинками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8490"/>
            <a:ext cx="4441676" cy="398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6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8.g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8"/>
          <a:stretch/>
        </p:blipFill>
        <p:spPr bwMode="auto">
          <a:xfrm>
            <a:off x="6119664" y="434035"/>
            <a:ext cx="3024336" cy="456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5805264"/>
            <a:ext cx="609600" cy="609600"/>
          </a:xfrm>
          <a:prstGeom prst="rect">
            <a:avLst/>
          </a:prstGeom>
        </p:spPr>
      </p:pic>
      <p:pic>
        <p:nvPicPr>
          <p:cNvPr id="4" name="Картинка1"/>
          <p:cNvPicPr>
            <a:picLocks noRot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2273"/>
            <a:ext cx="5758049" cy="4030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043608" y="404664"/>
            <a:ext cx="6624736" cy="10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Молодцы!!!!!</a:t>
            </a:r>
          </a:p>
          <a:p>
            <a:pPr algn="ctr">
              <a:lnSpc>
                <a:spcPct val="114000"/>
              </a:lnSpc>
            </a:pPr>
            <a:r>
              <a:rPr lang="ru-RU" sz="2400" b="1" i="1" dirty="0" smtClean="0">
                <a:solidFill>
                  <a:srgbClr val="C00000"/>
                </a:solidFill>
              </a:rPr>
              <a:t>А теперь немножко отдохните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62761" y="1409234"/>
            <a:ext cx="5616624" cy="425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i="1" dirty="0" smtClean="0"/>
              <a:t>Физкультминутка</a:t>
            </a:r>
          </a:p>
          <a:p>
            <a:r>
              <a:rPr lang="ru-RU" sz="2400" dirty="0" smtClean="0"/>
              <a:t>Поднимаем </a:t>
            </a:r>
            <a:r>
              <a:rPr lang="ru-RU" sz="2400" dirty="0"/>
              <a:t>ноги </a:t>
            </a:r>
            <a:r>
              <a:rPr lang="ru-RU" sz="2400" dirty="0" smtClean="0"/>
              <a:t>выше </a:t>
            </a:r>
          </a:p>
          <a:p>
            <a:r>
              <a:rPr lang="ru-RU" sz="2400" i="1" dirty="0" smtClean="0"/>
              <a:t>(</a:t>
            </a:r>
            <a:r>
              <a:rPr lang="ru-RU" sz="2400" i="1" dirty="0"/>
              <a:t>шагаем высоко поднимая ноги)</a:t>
            </a:r>
            <a:endParaRPr lang="ru-RU" sz="2400" dirty="0"/>
          </a:p>
          <a:p>
            <a:r>
              <a:rPr lang="ru-RU" sz="2400" dirty="0"/>
              <a:t>Через кустики и кочки </a:t>
            </a:r>
            <a:endParaRPr lang="ru-RU" sz="2400" dirty="0" smtClean="0"/>
          </a:p>
          <a:p>
            <a:r>
              <a:rPr lang="ru-RU" sz="2400" i="1" dirty="0" smtClean="0"/>
              <a:t>(</a:t>
            </a:r>
            <a:r>
              <a:rPr lang="ru-RU" sz="2400" i="1" dirty="0"/>
              <a:t>приседания)</a:t>
            </a:r>
            <a:endParaRPr lang="ru-RU" sz="2400" dirty="0"/>
          </a:p>
          <a:p>
            <a:r>
              <a:rPr lang="ru-RU" sz="2400" dirty="0"/>
              <a:t>Через ветки и пенечки </a:t>
            </a:r>
            <a:endParaRPr lang="ru-RU" sz="2400" dirty="0" smtClean="0"/>
          </a:p>
          <a:p>
            <a:r>
              <a:rPr lang="ru-RU" sz="2400" i="1" dirty="0" smtClean="0"/>
              <a:t>(</a:t>
            </a:r>
            <a:r>
              <a:rPr lang="ru-RU" sz="2400" i="1" dirty="0"/>
              <a:t>прыжки на месте)</a:t>
            </a:r>
            <a:endParaRPr lang="ru-RU" sz="2400" dirty="0"/>
          </a:p>
          <a:p>
            <a:r>
              <a:rPr lang="ru-RU" sz="2400" dirty="0"/>
              <a:t>Кто так ловко прошагал </a:t>
            </a:r>
            <a:endParaRPr lang="ru-RU" sz="2400" dirty="0" smtClean="0"/>
          </a:p>
          <a:p>
            <a:r>
              <a:rPr lang="ru-RU" sz="2400" i="1" dirty="0" smtClean="0"/>
              <a:t>(</a:t>
            </a:r>
            <a:r>
              <a:rPr lang="ru-RU" sz="2400" i="1" dirty="0"/>
              <a:t>шагаем на месте)</a:t>
            </a:r>
            <a:endParaRPr lang="ru-RU" sz="2400" dirty="0"/>
          </a:p>
          <a:p>
            <a:r>
              <a:rPr lang="ru-RU" sz="2400" dirty="0"/>
              <a:t>Не споткнулся не упал?</a:t>
            </a:r>
          </a:p>
          <a:p>
            <a:pPr algn="ctr">
              <a:lnSpc>
                <a:spcPct val="114000"/>
              </a:lnSpc>
            </a:pPr>
            <a:endParaRPr lang="ru-RU" sz="2400" b="1" i="1" dirty="0"/>
          </a:p>
        </p:txBody>
      </p:sp>
      <p:pic>
        <p:nvPicPr>
          <p:cNvPr id="7170" name="Picture 2" descr="mqdefault.jpg (320×18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3231" r="3955" b="3058"/>
          <a:stretch/>
        </p:blipFill>
        <p:spPr bwMode="auto">
          <a:xfrm>
            <a:off x="4184162" y="3861048"/>
            <a:ext cx="4944140" cy="286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llo_html_509a886b.png (142×1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7371"/>
            <a:ext cx="1800200" cy="190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632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 прочтения произведения. </a:t>
            </a:r>
            <a:r>
              <a:rPr lang="ru-RU" sz="2400" b="1" dirty="0"/>
              <a:t>Спросите у ребёнка:</a:t>
            </a:r>
            <a:endParaRPr lang="ru-RU" sz="2400" dirty="0"/>
          </a:p>
          <a:p>
            <a:r>
              <a:rPr lang="ru-RU" i="1" dirty="0"/>
              <a:t>(Если ребёнок не может ответить, помогайте ему)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0608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Как называется сказка? </a:t>
            </a:r>
            <a:endParaRPr lang="ru-RU" dirty="0" smtClean="0"/>
          </a:p>
          <a:p>
            <a:r>
              <a:rPr lang="ru-RU" dirty="0" smtClean="0"/>
              <a:t>О ком говорится в сказке(</a:t>
            </a:r>
            <a:r>
              <a:rPr lang="ru-RU" i="1" dirty="0" smtClean="0"/>
              <a:t>о мухе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/>
              <a:t>Что случилось с мухой? </a:t>
            </a:r>
            <a:r>
              <a:rPr lang="ru-RU" i="1" dirty="0" smtClean="0"/>
              <a:t>(муха пошла гулять)</a:t>
            </a:r>
          </a:p>
          <a:p>
            <a:r>
              <a:rPr lang="ru-RU" dirty="0" smtClean="0"/>
              <a:t>Что нашла муха? </a:t>
            </a:r>
            <a:r>
              <a:rPr lang="ru-RU" i="1" dirty="0" smtClean="0"/>
              <a:t>(денежку) </a:t>
            </a:r>
          </a:p>
          <a:p>
            <a:r>
              <a:rPr lang="ru-RU" dirty="0" smtClean="0"/>
              <a:t>Что муха сделала с денежкой? </a:t>
            </a:r>
            <a:r>
              <a:rPr lang="ru-RU" i="1" dirty="0" smtClean="0"/>
              <a:t>(купила самовар)</a:t>
            </a:r>
          </a:p>
          <a:p>
            <a:r>
              <a:rPr lang="ru-RU" dirty="0"/>
              <a:t>Кто прибегал к мухе на чай, какие насекомые </a:t>
            </a:r>
            <a:r>
              <a:rPr lang="ru-RU" dirty="0" smtClean="0"/>
              <a:t>(</a:t>
            </a:r>
            <a:r>
              <a:rPr lang="ru-RU" i="1" dirty="0"/>
              <a:t>тараканы </a:t>
            </a:r>
            <a:r>
              <a:rPr lang="ru-RU" i="1" dirty="0" smtClean="0"/>
              <a:t>, букашки, блошки</a:t>
            </a:r>
            <a:r>
              <a:rPr lang="ru-RU" i="1" dirty="0"/>
              <a:t>, </a:t>
            </a:r>
            <a:r>
              <a:rPr lang="ru-RU" i="1" dirty="0" smtClean="0"/>
              <a:t>пчела)</a:t>
            </a:r>
          </a:p>
          <a:p>
            <a:r>
              <a:rPr lang="ru-RU" dirty="0" smtClean="0"/>
              <a:t>Что дарили мухе? </a:t>
            </a:r>
            <a:r>
              <a:rPr lang="ru-RU" i="1" dirty="0" smtClean="0"/>
              <a:t>(дарили подарки, сапожки, одежду, мед)</a:t>
            </a:r>
            <a:endParaRPr lang="ru-RU" i="1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>
              <a:effectLst/>
            </a:endParaRPr>
          </a:p>
        </p:txBody>
      </p:sp>
      <p:pic>
        <p:nvPicPr>
          <p:cNvPr id="8194" name="Picture 2" descr="l_4f913839.jpg (320×24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4056"/>
          <a:stretch/>
        </p:blipFill>
        <p:spPr bwMode="auto">
          <a:xfrm>
            <a:off x="5498349" y="2051206"/>
            <a:ext cx="3051833" cy="247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Какая </a:t>
            </a:r>
            <a:r>
              <a:rPr lang="ru-RU" dirty="0"/>
              <a:t>опасность ожидала Муху - Цокотуху</a:t>
            </a:r>
            <a:r>
              <a:rPr lang="ru-RU" dirty="0" smtClean="0"/>
              <a:t>? </a:t>
            </a:r>
            <a:r>
              <a:rPr lang="ru-RU" i="1" dirty="0" smtClean="0"/>
              <a:t>(</a:t>
            </a:r>
            <a:r>
              <a:rPr lang="ru-RU" b="1" i="1" dirty="0" smtClean="0"/>
              <a:t> </a:t>
            </a:r>
            <a:r>
              <a:rPr lang="ru-RU" i="1" dirty="0"/>
              <a:t>старичок-Паучок</a:t>
            </a:r>
            <a:r>
              <a:rPr lang="ru-RU" i="1" dirty="0" smtClean="0"/>
              <a:t>)</a:t>
            </a:r>
          </a:p>
          <a:p>
            <a:r>
              <a:rPr lang="ru-RU" dirty="0" smtClean="0"/>
              <a:t>Кто </a:t>
            </a:r>
            <a:r>
              <a:rPr lang="ru-RU" dirty="0"/>
              <a:t>спас Муху - Цокотуху</a:t>
            </a:r>
            <a:r>
              <a:rPr lang="ru-RU" dirty="0" smtClean="0"/>
              <a:t>?</a:t>
            </a:r>
            <a:r>
              <a:rPr lang="ru-RU" b="1" dirty="0"/>
              <a:t> </a:t>
            </a:r>
            <a:r>
              <a:rPr lang="ru-RU" i="1" dirty="0" smtClean="0"/>
              <a:t>(комарик)</a:t>
            </a:r>
          </a:p>
          <a:p>
            <a:r>
              <a:rPr lang="ru-RU" dirty="0" smtClean="0"/>
              <a:t>А остальные насекомые куда делись? (</a:t>
            </a:r>
            <a:r>
              <a:rPr lang="ru-RU" i="1" dirty="0" smtClean="0"/>
              <a:t>спрятались)</a:t>
            </a:r>
          </a:p>
          <a:p>
            <a:r>
              <a:rPr lang="ru-RU" dirty="0" smtClean="0"/>
              <a:t>Когда комар спас муху, что произошло? </a:t>
            </a:r>
            <a:r>
              <a:rPr lang="ru-RU" i="1" dirty="0" smtClean="0"/>
              <a:t>(все обрадовались и начались танцы)</a:t>
            </a:r>
            <a:endParaRPr lang="ru-RU" i="1" dirty="0"/>
          </a:p>
        </p:txBody>
      </p:sp>
      <p:pic>
        <p:nvPicPr>
          <p:cNvPr id="9218" name="Picture 2" descr="58bbd6aec49b7e707408e5f4.jpg (804×6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9281"/>
            <a:ext cx="5342323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31547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Проведите игру. Кто был в гостях у Мухи Цокотухи?</a:t>
            </a:r>
          </a:p>
          <a:p>
            <a:r>
              <a:rPr lang="ru-RU" i="1" dirty="0" smtClean="0"/>
              <a:t>(Из предложенных картинок, пусть ребёнок покажет кто и насекомых был в сказке. Для этого нажмите левой кнопкой мышки на правильный ответ, по мнению ребёнка)</a:t>
            </a:r>
            <a:endParaRPr lang="ru-RU" i="1" dirty="0"/>
          </a:p>
        </p:txBody>
      </p:sp>
      <p:pic>
        <p:nvPicPr>
          <p:cNvPr id="10242" name="Picture 2" descr="376-3768802_cockroach-clipart-pest-transparent-background-cockroach-clipart-png.png (640×4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5339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kazka_64.png (760×8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15339"/>
            <a:ext cx="2036721" cy="21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1200 (670×69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30" y="1431876"/>
            <a:ext cx="2465782" cy="2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494389_a5133.png (397×40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97025"/>
            <a:ext cx="2160240" cy="21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14683015_563906c3457c3.png (105×10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1191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111130412_0_7d00a_1012334e_S.png (150×11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10" y="4093858"/>
            <a:ext cx="2431924" cy="17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МОЛОДЦЫ!!!</a:t>
            </a:r>
          </a:p>
          <a:p>
            <a:r>
              <a:rPr lang="ru-RU" dirty="0" smtClean="0"/>
              <a:t>Вы справились с заданием, а теперь попробуйте провести небольшое упражнение «Назови ласково»</a:t>
            </a:r>
          </a:p>
          <a:p>
            <a:r>
              <a:rPr lang="ru-RU" dirty="0" smtClean="0"/>
              <a:t>Вы говорите слово, ребёнок, пусть пробует повторить слово, но ласково.</a:t>
            </a:r>
          </a:p>
          <a:p>
            <a:endParaRPr lang="ru-RU" dirty="0"/>
          </a:p>
          <a:p>
            <a:r>
              <a:rPr lang="ru-RU" dirty="0" smtClean="0"/>
              <a:t>Комар - </a:t>
            </a:r>
            <a:r>
              <a:rPr lang="ru-RU" i="1" dirty="0" smtClean="0"/>
              <a:t>комарик,</a:t>
            </a:r>
          </a:p>
          <a:p>
            <a:r>
              <a:rPr lang="ru-RU" dirty="0" smtClean="0"/>
              <a:t> </a:t>
            </a:r>
            <a:r>
              <a:rPr lang="ru-RU" dirty="0"/>
              <a:t>жук </a:t>
            </a:r>
            <a:r>
              <a:rPr lang="ru-RU" dirty="0" smtClean="0"/>
              <a:t>- </a:t>
            </a:r>
            <a:r>
              <a:rPr lang="ru-RU" i="1" dirty="0"/>
              <a:t>жучок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пчела - </a:t>
            </a:r>
            <a:r>
              <a:rPr lang="ru-RU" i="1" dirty="0" smtClean="0"/>
              <a:t>пчелка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Паук- </a:t>
            </a:r>
            <a:r>
              <a:rPr lang="ru-RU" i="1" dirty="0" smtClean="0"/>
              <a:t>паучок, </a:t>
            </a:r>
          </a:p>
          <a:p>
            <a:r>
              <a:rPr lang="ru-RU" dirty="0" smtClean="0"/>
              <a:t>Букашка</a:t>
            </a:r>
            <a:r>
              <a:rPr lang="ru-RU" i="1" dirty="0" smtClean="0"/>
              <a:t> - букашечка</a:t>
            </a:r>
          </a:p>
          <a:p>
            <a:endParaRPr lang="ru-RU" i="1" dirty="0"/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616" y="5589240"/>
            <a:ext cx="5233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 забывайте подсказывать и хвалить ребёнка</a:t>
            </a:r>
            <a:endParaRPr lang="ru-RU" b="1" dirty="0"/>
          </a:p>
        </p:txBody>
      </p:sp>
      <p:pic>
        <p:nvPicPr>
          <p:cNvPr id="11266" name="Picture 2" descr="48846_875a06c160671c2c51cbc83d82242fdd.jpg.jpg (627×44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519774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Спросите</a:t>
            </a:r>
            <a:r>
              <a:rPr lang="ru-RU" dirty="0" smtClean="0"/>
              <a:t> </a:t>
            </a:r>
            <a:r>
              <a:rPr lang="ru-RU" dirty="0"/>
              <a:t>у ребёнка, что больше всего ему </a:t>
            </a:r>
            <a:r>
              <a:rPr lang="ru-RU" dirty="0" smtClean="0"/>
              <a:t>запомнилось</a:t>
            </a:r>
            <a:r>
              <a:rPr lang="ru-RU" dirty="0"/>
              <a:t> </a:t>
            </a:r>
            <a:r>
              <a:rPr lang="ru-RU" dirty="0" smtClean="0"/>
              <a:t>в сказке. </a:t>
            </a:r>
            <a:r>
              <a:rPr lang="ru-RU" dirty="0"/>
              <a:t>Понравилось ли ему произведение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Надеемся, что да!!</a:t>
            </a:r>
          </a:p>
          <a:p>
            <a:r>
              <a:rPr lang="ru-RU" b="1" dirty="0" smtClean="0"/>
              <a:t>Мы очень стараемся для ВАС!!!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661248"/>
            <a:ext cx="6408712" cy="93004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ВНИМАНИЕ!!!!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hello_html_m25b9860.png (983×67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2142"/>
            <a:ext cx="7889400" cy="53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ка1"/>
          <p:cNvPicPr>
            <a:picLocks noRot="1"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76200"/>
            <a:ext cx="921067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-36636" y="1196752"/>
            <a:ext cx="4824536" cy="472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i="1" dirty="0" smtClean="0"/>
              <a:t>Уважаемые родители!!Презентация оснащена голосовым сопровождением. Для этого просмотр необходимо совершать в режиме «показа слайдов». Для включения аудио, нужно нажать на специальный значок в левом нижнем углу.</a:t>
            </a:r>
            <a:endParaRPr lang="ru-RU" sz="2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1.g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363"/>
          <a:stretch/>
        </p:blipFill>
        <p:spPr bwMode="auto">
          <a:xfrm>
            <a:off x="5868144" y="692696"/>
            <a:ext cx="2650955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0.jpg (480×360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2" b="8316"/>
          <a:stretch/>
        </p:blipFill>
        <p:spPr bwMode="auto">
          <a:xfrm>
            <a:off x="539552" y="579473"/>
            <a:ext cx="4572000" cy="28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Муха-Цокотуха. Иллюстрация к сказке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/>
          <a:stretch/>
        </p:blipFill>
        <p:spPr bwMode="auto">
          <a:xfrm>
            <a:off x="1403648" y="3284984"/>
            <a:ext cx="4320480" cy="338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811" y="588339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2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555726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5949280"/>
            <a:ext cx="609600" cy="609600"/>
          </a:xfrm>
          <a:prstGeom prst="rect">
            <a:avLst/>
          </a:prstGeom>
        </p:spPr>
      </p:pic>
      <p:pic>
        <p:nvPicPr>
          <p:cNvPr id="4" name="Рисунок 3" descr="Муха-Цокотуха, фото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680520" cy="317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уха-Цокотух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89479"/>
            <a:ext cx="3384376" cy="250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3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04295"/>
            <a:ext cx="2470001" cy="342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5843870"/>
            <a:ext cx="609600" cy="609600"/>
          </a:xfrm>
          <a:prstGeom prst="rect">
            <a:avLst/>
          </a:prstGeom>
        </p:spPr>
      </p:pic>
      <p:pic>
        <p:nvPicPr>
          <p:cNvPr id="5122" name="Picture 2" descr="img.php (480×360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b="10165"/>
          <a:stretch/>
        </p:blipFill>
        <p:spPr bwMode="auto">
          <a:xfrm>
            <a:off x="467544" y="548680"/>
            <a:ext cx="5155780" cy="309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ка1"/>
          <p:cNvPicPr>
            <a:picLocks noRot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75814"/>
            <a:ext cx="3911749" cy="298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6719"/>
            <a:ext cx="236408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273" y="5871997"/>
            <a:ext cx="609600" cy="609600"/>
          </a:xfrm>
          <a:prstGeom prst="rect">
            <a:avLst/>
          </a:prstGeom>
        </p:spPr>
      </p:pic>
      <p:pic>
        <p:nvPicPr>
          <p:cNvPr id="4" name="Рисунок 3" descr="Муха-Цокотуха. Сказка с картинкам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945732" cy="423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2736304" cy="221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5877272"/>
            <a:ext cx="609600" cy="609600"/>
          </a:xfrm>
          <a:prstGeom prst="rect">
            <a:avLst/>
          </a:prstGeom>
        </p:spPr>
      </p:pic>
      <p:pic>
        <p:nvPicPr>
          <p:cNvPr id="4" name="Рисунок 3" descr="Муха-Цокотуха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2448" cy="353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5947.jpg (537×42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71798"/>
            <a:ext cx="3836222" cy="301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6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34" y="1124744"/>
            <a:ext cx="224661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Муха-Цокотуха. Корней Иванович Чуковский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14553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9041" y="5904790"/>
            <a:ext cx="609600" cy="609600"/>
          </a:xfrm>
          <a:prstGeom prst="rect">
            <a:avLst/>
          </a:prstGeom>
        </p:spPr>
      </p:pic>
      <p:pic>
        <p:nvPicPr>
          <p:cNvPr id="3074" name="Picture 2" descr="img14.jpg (1280×720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9797"/>
            <a:ext cx="4394395" cy="247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bankreceptov.ru/pict/cokot_txt-07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4922"/>
            <a:ext cx="262088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Муха-Цокотуха. Чуковский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3240360" cy="356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5877272"/>
            <a:ext cx="609600" cy="609600"/>
          </a:xfrm>
          <a:prstGeom prst="rect">
            <a:avLst/>
          </a:prstGeom>
        </p:spPr>
      </p:pic>
      <p:pic>
        <p:nvPicPr>
          <p:cNvPr id="6146" name="Picture 2" descr="orig (701×48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86597"/>
            <a:ext cx="4464496" cy="307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377</Words>
  <Application>Microsoft Office PowerPoint</Application>
  <PresentationFormat>Экран (4:3)</PresentationFormat>
  <Paragraphs>55</Paragraphs>
  <Slides>17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Ноутбук Самсунг</cp:lastModifiedBy>
  <cp:revision>24</cp:revision>
  <dcterms:created xsi:type="dcterms:W3CDTF">2014-06-15T09:49:01Z</dcterms:created>
  <dcterms:modified xsi:type="dcterms:W3CDTF">2020-05-18T21:45:36Z</dcterms:modified>
</cp:coreProperties>
</file>