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2"/>
  </p:handoutMasterIdLst>
  <p:sldIdLst>
    <p:sldId id="257" r:id="rId2"/>
    <p:sldId id="256" r:id="rId3"/>
    <p:sldId id="267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F97A-D2A5-4D1F-A3B6-18ECC72FF1E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2263-B13F-433B-AE75-13A0C6E20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DenPobeduy"/>
          <p:cNvPicPr>
            <a:picLocks noChangeAspect="1" noChangeArrowheads="1"/>
          </p:cNvPicPr>
          <p:nvPr/>
        </p:nvPicPr>
        <p:blipFill>
          <a:blip r:embed="rId2" cstate="print"/>
          <a:srcRect r="8467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Детские писатели, прошедшие дорогами Войны (часть 4)…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135861664228qqg22zfek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348880"/>
            <a:ext cx="1672753" cy="201622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4" cstate="print"/>
          <a:srcRect b="5314"/>
          <a:stretch>
            <a:fillRect/>
          </a:stretch>
        </p:blipFill>
        <p:spPr>
          <a:xfrm>
            <a:off x="7020272" y="4581128"/>
            <a:ext cx="1656184" cy="20162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Aleksandr_Trifonovich_Tvardovsky_(1).jpg"/>
          <p:cNvPicPr>
            <a:picLocks noChangeAspect="1"/>
          </p:cNvPicPr>
          <p:nvPr/>
        </p:nvPicPr>
        <p:blipFill>
          <a:blip r:embed="rId5" cstate="print"/>
          <a:srcRect b="3556"/>
          <a:stretch>
            <a:fillRect/>
          </a:stretch>
        </p:blipFill>
        <p:spPr>
          <a:xfrm>
            <a:off x="2771800" y="2348880"/>
            <a:ext cx="1800200" cy="20162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Konstantin-Paustovskiy.jpg"/>
          <p:cNvPicPr>
            <a:picLocks noChangeAspect="1"/>
          </p:cNvPicPr>
          <p:nvPr/>
        </p:nvPicPr>
        <p:blipFill>
          <a:blip r:embed="rId6" cstate="print"/>
          <a:srcRect l="25837" r="24789"/>
          <a:stretch>
            <a:fillRect/>
          </a:stretch>
        </p:blipFill>
        <p:spPr>
          <a:xfrm>
            <a:off x="4932040" y="4581128"/>
            <a:ext cx="1656184" cy="20505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4" descr="Лев Швамбраныч Кондуит. Ко дню рождения Льва Кассиля. | НЭДБ ..."/>
          <p:cNvPicPr>
            <a:picLocks noChangeAspect="1" noChangeArrowheads="1"/>
          </p:cNvPicPr>
          <p:nvPr/>
        </p:nvPicPr>
        <p:blipFill>
          <a:blip r:embed="rId7" cstate="print"/>
          <a:srcRect l="3571" t="2711" r="3571" b="5107"/>
          <a:stretch>
            <a:fillRect/>
          </a:stretch>
        </p:blipFill>
        <p:spPr bwMode="auto">
          <a:xfrm>
            <a:off x="4932040" y="2348880"/>
            <a:ext cx="1656184" cy="20086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unnamed.jpg"/>
          <p:cNvPicPr>
            <a:picLocks noChangeAspect="1"/>
          </p:cNvPicPr>
          <p:nvPr/>
        </p:nvPicPr>
        <p:blipFill>
          <a:blip r:embed="rId8" cstate="print"/>
          <a:srcRect l="14493" r="8087" b="8741"/>
          <a:stretch>
            <a:fillRect/>
          </a:stretch>
        </p:blipFill>
        <p:spPr>
          <a:xfrm flipH="1">
            <a:off x="2771800" y="4581128"/>
            <a:ext cx="1800200" cy="20162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b="2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640871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Добро всегда побеждает зло – именно это хотел сказать Константин Георгиевич Паустовский в своих произведениях - все начинается с малого. И маленьким поступком можно принести радость. Ведь именно маленькие светлые дела и поступки всегда приводят нас к большому Добру.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84037b469b259ff498b10dcaf01f2ee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2717861" cy="367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Паустовский К.Г.: Изображения связанные с автором &quot;Паустовский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2232248" cy="353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Архив новостей ::: Администрация муниципального района &quot;Тарусский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24944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b="2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5650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Константин Георгиевич Паустовский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(1892 – 1968)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Konstantin-Paustovskiy.jpg"/>
          <p:cNvPicPr>
            <a:picLocks noChangeAspect="1"/>
          </p:cNvPicPr>
          <p:nvPr/>
        </p:nvPicPr>
        <p:blipFill>
          <a:blip r:embed="rId3" cstate="print"/>
          <a:srcRect l="15351" r="13775"/>
          <a:stretch>
            <a:fillRect/>
          </a:stretch>
        </p:blipFill>
        <p:spPr>
          <a:xfrm>
            <a:off x="1691680" y="548680"/>
            <a:ext cx="6048672" cy="494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Константин Паустовский - биография, жизнь и творчество писателя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51520" y="1844824"/>
            <a:ext cx="3168352" cy="47931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582" name="Picture 6" descr="Рассказы о природе К. Г. Паустовского"/>
          <p:cNvPicPr>
            <a:picLocks noChangeAspect="1" noChangeArrowheads="1"/>
          </p:cNvPicPr>
          <p:nvPr/>
        </p:nvPicPr>
        <p:blipFill>
          <a:blip r:embed="rId4" cstate="print"/>
          <a:srcRect l="15278"/>
          <a:stretch>
            <a:fillRect/>
          </a:stretch>
        </p:blipFill>
        <p:spPr bwMode="auto">
          <a:xfrm>
            <a:off x="3635896" y="2492896"/>
            <a:ext cx="5328592" cy="4104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188640"/>
            <a:ext cx="5328592" cy="2000548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 своём детстве Константин Георгиевич вспоминал с нежностью. Он писал о том, что смотрел на мир светлыми и чистыми глазами, его радовало яркое солнце, и удивительный запах травы, он думал о загадочной земле, которую нужно беречь и охранять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8640"/>
            <a:ext cx="3168352" cy="1323439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Arial Unicode MS" pitchFamily="34" charset="-128"/>
                <a:cs typeface="Arial Unicode MS" pitchFamily="34" charset="-128"/>
              </a:rPr>
              <a:t>Константин Георгиевич Паустовский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Arial Unicode MS" pitchFamily="34" charset="-128"/>
                <a:cs typeface="Arial Unicode MS" pitchFamily="34" charset="-128"/>
              </a:rPr>
              <a:t> – русский писатель, родился в Москве. 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2808312" cy="2631490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К началу Великой Отечественной войны К. Г. Паустовский был зрелым, много на своем веку повидавшим человеком, известным писателем, кавалером ордена Трудового Красного Знамени. </a:t>
            </a:r>
            <a:endParaRPr lang="ru-RU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Как расстреливали Константина Паустовского: mikle1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3333750" cy="2781300"/>
          </a:xfrm>
          <a:prstGeom prst="rect">
            <a:avLst/>
          </a:prstGeom>
          <a:noFill/>
        </p:spPr>
      </p:pic>
      <p:pic>
        <p:nvPicPr>
          <p:cNvPr id="17414" name="Picture 6" descr="Орден Трудового Красного Знамени. &quot;Директоры Тульского оружейног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260649"/>
            <a:ext cx="2082742" cy="273630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516216" y="3429000"/>
            <a:ext cx="2376264" cy="2800767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Великой Отечественной войны К. Г. Паустовский стал работать военным корреспондентом на Южном фронте и писал рассказы.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6" name="Picture 4" descr="Писатель К. Паустовский. Южный фронт. 1941 г. — покупайте на ..."/>
          <p:cNvPicPr>
            <a:picLocks noChangeAspect="1" noChangeArrowheads="1"/>
          </p:cNvPicPr>
          <p:nvPr/>
        </p:nvPicPr>
        <p:blipFill>
          <a:blip r:embed="rId5" cstate="print"/>
          <a:srcRect l="5906" t="4493" r="4025" b="5642"/>
          <a:stretch>
            <a:fillRect/>
          </a:stretch>
        </p:blipFill>
        <p:spPr bwMode="auto">
          <a:xfrm>
            <a:off x="251520" y="3212976"/>
            <a:ext cx="604867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260648"/>
            <a:ext cx="3600400" cy="116955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Константин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Паустовский</a:t>
            </a:r>
            <a:r>
              <a:rPr kumimoji="0" lang="ru-RU" sz="1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написал самую настоящую солдатскую сказку, которая называется 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«Похождения</a:t>
            </a:r>
            <a:r>
              <a:rPr kumimoji="0" lang="ru-RU" sz="1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жука-носорога».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476672"/>
            <a:ext cx="2088232" cy="5909310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Герой этой сказки - Пётр Терентьев, уходя из деревни на войну, получил на прощание от маленького сына Стёпы подарок – жука-носорога. Посаженный в спичечный коробок, жук-носорог попал вместе с солдатом на фронт. Он прижился в новой обстановке и самостоятельно выбирался из коробка на прогулку, да и хозяину своему стал верным другом – даже спас ему жизнь.</a:t>
            </a:r>
          </a:p>
        </p:txBody>
      </p:sp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52" y="1772816"/>
            <a:ext cx="2412649" cy="3384376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3220_600.jpg"/>
          <p:cNvPicPr>
            <a:picLocks noChangeAspect="1"/>
          </p:cNvPicPr>
          <p:nvPr/>
        </p:nvPicPr>
        <p:blipFill>
          <a:blip r:embed="rId4" cstate="print"/>
          <a:srcRect b="9819"/>
          <a:stretch>
            <a:fillRect/>
          </a:stretch>
        </p:blipFill>
        <p:spPr>
          <a:xfrm>
            <a:off x="4067944" y="260648"/>
            <a:ext cx="2464276" cy="15227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4494_600.jpg"/>
          <p:cNvPicPr>
            <a:picLocks noChangeAspect="1"/>
          </p:cNvPicPr>
          <p:nvPr/>
        </p:nvPicPr>
        <p:blipFill>
          <a:blip r:embed="rId5" cstate="print"/>
          <a:srcRect b="7161"/>
          <a:stretch>
            <a:fillRect/>
          </a:stretch>
        </p:blipFill>
        <p:spPr>
          <a:xfrm>
            <a:off x="2987824" y="1988840"/>
            <a:ext cx="3666407" cy="33843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517232"/>
            <a:ext cx="6336704" cy="1169551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Пётр  Терентьев берёг жука и тот прошагал вместе с  ним целую войну по трудным фронтовым дорогам. Финал этой истории счастливый. Война завершилась победой, а жук-носорог и Пётр Терентьев вернулись в родное село, где их ждала семья.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260648"/>
            <a:ext cx="2160240" cy="6370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Ещё одна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интересная сказка, написанная  К.Г. Паустовским, называется «Стальное колечко». В этой сказке д</a:t>
            </a:r>
            <a:r>
              <a:rPr kumimoji="0" lang="ru-RU" sz="1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ед Кузьма с внучкой Варюшей  живут у самого леса в деревушке Моховое. </a:t>
            </a:r>
            <a:r>
              <a:rPr kumimoji="0" lang="ru-RU" sz="1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Варюшка</a:t>
            </a:r>
            <a:r>
              <a:rPr kumimoji="0" lang="ru-RU" sz="1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однажды отправилась в соседнее село купить махорку для деда, а на обратном пути зашла на железнодорожную станцию – посмотреть поезда. Там она встретила двух бойцов и угостила их махоркой.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В подарок от одного бойца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Варюшка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получила стальное колечко,</a:t>
            </a:r>
            <a:r>
              <a:rPr kumimoji="0" lang="ru-RU" sz="1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которое волшебным образом помогло вылечить деда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и ощутить радость в непростое военное время. </a:t>
            </a:r>
            <a:endParaRPr kumimoji="0" lang="ru-RU" sz="1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2180335" cy="28803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stalnoe-kolechko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84984"/>
            <a:ext cx="6264696" cy="334974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6" name="Picture 4" descr="Стальное колечко. Рассказ Константина Паустовского, читать онлай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893918" cy="28803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460702"/>
            <a:ext cx="8208912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Константин Паустовский  любил природу.</a:t>
            </a:r>
            <a:r>
              <a:rPr kumimoji="0" lang="ru-RU" sz="1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Ничего не ускользало от его внимательных глаз, всё было интересно.</a:t>
            </a: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Почему еловые шишки весят гораздо больше сосновых? Почему человека, идущего по некошеному полю, может неотступно преследовать ласточка и кричать так, будто у неё отняли птенца?..И</a:t>
            </a:r>
            <a:r>
              <a:rPr kumimoji="0" lang="ru-RU" sz="1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об этих своих наблюдениях он писал книги.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948.jpg"/>
          <p:cNvPicPr>
            <a:picLocks noChangeAspect="1"/>
          </p:cNvPicPr>
          <p:nvPr/>
        </p:nvPicPr>
        <p:blipFill>
          <a:blip r:embed="rId3" cstate="print"/>
          <a:srcRect t="4641" b="7161"/>
          <a:stretch>
            <a:fillRect/>
          </a:stretch>
        </p:blipFill>
        <p:spPr>
          <a:xfrm>
            <a:off x="467544" y="1772816"/>
            <a:ext cx="2016224" cy="25501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27345715-konstantin-paustovskiy-rasskazy-o-prirode.jpg_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844824"/>
            <a:ext cx="1872208" cy="252028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 descr="1025390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509120"/>
            <a:ext cx="1346458" cy="19716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Рисунок 10" descr="9785040902750.jpg"/>
          <p:cNvPicPr>
            <a:picLocks noChangeAspect="1"/>
          </p:cNvPicPr>
          <p:nvPr/>
        </p:nvPicPr>
        <p:blipFill>
          <a:blip r:embed="rId6" cstate="print"/>
          <a:srcRect l="12982" t="9006" r="9329" b="9937"/>
          <a:stretch>
            <a:fillRect/>
          </a:stretch>
        </p:blipFill>
        <p:spPr>
          <a:xfrm>
            <a:off x="683568" y="4509120"/>
            <a:ext cx="1378700" cy="20106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174" name="Picture 6" descr="К. Г. Паустовский, Заячьи лапы (сборник) – скачать pdf на ЛитРе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844824"/>
            <a:ext cx="1944216" cy="25202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 descr="img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1844824"/>
            <a:ext cx="1944216" cy="252028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182" name="Picture 14" descr="Книга &quot;Подарок. Рассказы и сказки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509120"/>
            <a:ext cx="1584176" cy="194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184" name="Picture 16" descr="Сказка Заботливый Цветок: Паустовский - читать онлай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509120"/>
            <a:ext cx="1512168" cy="1944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5" name="Рисунок 14" descr="main_dq4bccOpQu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4509120"/>
            <a:ext cx="1368152" cy="192909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2232248" cy="646330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Есть у Паустовского ещё одна сказка -"Растрёпанный воробей". Это история о любви, верности и благодарности. В ней рассказывается о маленьком воробушке, которого спасла девочка Маша. Но это не простой воробей. Его зовут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Пашка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он волшебный, потому что может понимать человеческую речь и сочувствовать и сопереживать людям…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2" name="Picture 6" descr="Растрепанный воробей. Рассказ Константина Паустовс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7"/>
            <a:ext cx="5976664" cy="33843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4106" name="Picture 10" descr="Рисунки карандашом к рассказу &quot;Растрепанный воробей&quot; (17 фот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744416" cy="28449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4108" name="Picture 12" descr="Книга: &quot;Растрёпанный воробей&quot; - Константин Паустовский. Купить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8640"/>
            <a:ext cx="2016224" cy="28803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Березовый декор. Шаблон. Интернет-ресурсы - online presentation"/>
          <p:cNvPicPr>
            <a:picLocks noChangeAspect="1" noChangeArrowheads="1"/>
          </p:cNvPicPr>
          <p:nvPr/>
        </p:nvPicPr>
        <p:blipFill>
          <a:blip r:embed="rId2" cstate="print"/>
          <a:srcRect l="12201" t="7777" r="11413" b="5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По сказкам писателя были созданы и детские мультфильмы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Растрепанный Воробей (1967) - сказки Паустовского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104456" cy="218805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084" name="AutoShape 12" descr="Фильм &quot;Стальное колечко&quot; (&quot;Steel Ring&quot;) - смотреть онлай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Фильм &quot;Стальное колечко&quot; (&quot;Steel Ring&quot;) - смотреть онлай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Стальное колечко&quot; 1971 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32448" cy="234926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090" name="Picture 18" descr="Квакша (1979) Кукольный мультик | Золотая коллекция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3960440" cy="22322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92" name="Picture 20" descr="Солдатская сказ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4032448" cy="23762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1560" y="3212976"/>
            <a:ext cx="3600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«Растрёпанный воробей»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212976"/>
            <a:ext cx="34563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«Квакша»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6165304"/>
            <a:ext cx="35283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«Солдатская сказка» 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(Приключения жука-носорога)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6165304"/>
            <a:ext cx="37444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«Стальное колечко» 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(фильм)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386</TotalTime>
  <Words>414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Подготовительная гр</dc:creator>
  <cp:lastModifiedBy>Подготовительная гр</cp:lastModifiedBy>
  <cp:revision>42</cp:revision>
  <dcterms:created xsi:type="dcterms:W3CDTF">2020-05-18T13:28:44Z</dcterms:created>
  <dcterms:modified xsi:type="dcterms:W3CDTF">2020-05-21T08:57:15Z</dcterms:modified>
</cp:coreProperties>
</file>