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3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7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9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3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0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1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B0FE-9A15-49D3-B898-28B32F28FD2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FAF2-4CE3-45BB-85C5-F6DB89370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75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06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8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41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6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60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2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0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7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8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3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6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09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2</cp:revision>
  <dcterms:created xsi:type="dcterms:W3CDTF">2019-05-19T20:04:32Z</dcterms:created>
  <dcterms:modified xsi:type="dcterms:W3CDTF">2020-05-22T14:35:13Z</dcterms:modified>
</cp:coreProperties>
</file>