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0" r:id="rId3"/>
    <p:sldId id="271" r:id="rId4"/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FF99"/>
    <a:srgbClr val="0066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715436" cy="1785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Gabriola" pitchFamily="82" charset="0"/>
              </a:rPr>
              <a:t>ВИРТУАЛЬНЫЙ    мастер-класс   для   детей   и   родителей   подготовительной   группы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 подготовила  воспитатель Торопова Н.Л.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ВЕСЁЛЫЙ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ЛЯГУШОНОК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Пазл Веселый лягушонок — собрать пазл онлайн"/>
          <p:cNvPicPr>
            <a:picLocks noChangeAspect="1" noChangeArrowheads="1"/>
          </p:cNvPicPr>
          <p:nvPr/>
        </p:nvPicPr>
        <p:blipFill>
          <a:blip r:embed="rId2"/>
          <a:srcRect t="4515" b="8188"/>
          <a:stretch>
            <a:fillRect/>
          </a:stretch>
        </p:blipFill>
        <p:spPr bwMode="auto">
          <a:xfrm>
            <a:off x="1357290" y="1571612"/>
            <a:ext cx="635798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29264"/>
            <a:ext cx="7315200" cy="142873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Сложить небольшой лист белой бумаги пополам, нарисуйте глаз лягушонка. Не разгибая вырежьте заготовку. Получатся два глаза. С той стороны где ровный срез сделайте сгиб, так как на фото. Нарисуйте зрачки. Глаза готовы.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Глаза    лягушонка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 descr="E:\подготовительная 19-20\КОРОНАВИРУС\9.jpg"/>
          <p:cNvPicPr>
            <a:picLocks noChangeAspect="1" noChangeArrowheads="1"/>
          </p:cNvPicPr>
          <p:nvPr/>
        </p:nvPicPr>
        <p:blipFill>
          <a:blip r:embed="rId2" cstate="print"/>
          <a:srcRect l="25898" t="14583" r="20313" b="6250"/>
          <a:stretch>
            <a:fillRect/>
          </a:stretch>
        </p:blipFill>
        <p:spPr bwMode="auto">
          <a:xfrm>
            <a:off x="5357818" y="214290"/>
            <a:ext cx="3643338" cy="4021695"/>
          </a:xfrm>
          <a:prstGeom prst="rect">
            <a:avLst/>
          </a:prstGeom>
          <a:noFill/>
        </p:spPr>
      </p:pic>
      <p:pic>
        <p:nvPicPr>
          <p:cNvPr id="7171" name="Picture 3" descr="E:\подготовительная 19-20\КОРОНАВИРУС\10.jpg"/>
          <p:cNvPicPr>
            <a:picLocks noChangeAspect="1" noChangeArrowheads="1"/>
          </p:cNvPicPr>
          <p:nvPr/>
        </p:nvPicPr>
        <p:blipFill>
          <a:blip r:embed="rId3"/>
          <a:srcRect l="48438" t="16666" r="9375" b="42708"/>
          <a:stretch>
            <a:fillRect/>
          </a:stretch>
        </p:blipFill>
        <p:spPr bwMode="auto">
          <a:xfrm>
            <a:off x="1714480" y="1714488"/>
            <a:ext cx="385762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8587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Круг зеленого цвета сгибаем так, что бы одна половина была меньше, чем другая. Это туловище и голова лягушонка. Все детали лягушонка собираем и приклеиваем.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E:\подготовительная 19-20\КОРОНАВИРУС\11.jpg"/>
          <p:cNvPicPr>
            <a:picLocks noChangeAspect="1" noChangeArrowheads="1"/>
          </p:cNvPicPr>
          <p:nvPr/>
        </p:nvPicPr>
        <p:blipFill>
          <a:blip r:embed="rId2" cstate="print"/>
          <a:srcRect l="17969" t="18750" r="6250" b="15625"/>
          <a:stretch>
            <a:fillRect/>
          </a:stretch>
        </p:blipFill>
        <p:spPr bwMode="auto">
          <a:xfrm>
            <a:off x="2071670" y="214290"/>
            <a:ext cx="6572296" cy="4268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29264"/>
            <a:ext cx="7315200" cy="128588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цветной бумаги зелёного цвета (отличного от лягушонка цвета) нарисуйте лист кувшинки, вырежьте его и нарисуйте зеленым фломастером прожилки. На листок приклейте лягушонка.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Изготавливаем    листик    кувшинки.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9219" name="Picture 3" descr="E:\подготовительная 19-20\КОРОНАВИРУС\12.jpg"/>
          <p:cNvPicPr>
            <a:picLocks noChangeAspect="1" noChangeArrowheads="1"/>
          </p:cNvPicPr>
          <p:nvPr/>
        </p:nvPicPr>
        <p:blipFill>
          <a:blip r:embed="rId2" cstate="print"/>
          <a:srcRect l="13889" t="39583" r="13889" b="6250"/>
          <a:stretch>
            <a:fillRect/>
          </a:stretch>
        </p:blipFill>
        <p:spPr bwMode="auto">
          <a:xfrm>
            <a:off x="1571604" y="1142984"/>
            <a:ext cx="3429024" cy="3429024"/>
          </a:xfrm>
          <a:prstGeom prst="rect">
            <a:avLst/>
          </a:prstGeom>
          <a:noFill/>
        </p:spPr>
      </p:pic>
      <p:pic>
        <p:nvPicPr>
          <p:cNvPr id="9220" name="Picture 4" descr="E:\подготовительная 19-20\КОРОНАВИРУС\13.jpg"/>
          <p:cNvPicPr>
            <a:picLocks noChangeAspect="1" noChangeArrowheads="1"/>
          </p:cNvPicPr>
          <p:nvPr/>
        </p:nvPicPr>
        <p:blipFill>
          <a:blip r:embed="rId3" cstate="print"/>
          <a:srcRect l="29049" t="9375" r="3811" b="6631"/>
          <a:stretch>
            <a:fillRect/>
          </a:stretch>
        </p:blipFill>
        <p:spPr bwMode="auto">
          <a:xfrm>
            <a:off x="5000628" y="214290"/>
            <a:ext cx="3959143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8587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Возьмите лист бумаги любого яркого цвета (у меня оранжевый). Сложите этот лист «гармошкой». Далее сложите эту «гармошку» пополам  и склейте внутренние края, как показано на рисунке.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Изготовление     зонтика.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42" name="Picture 2" descr="E:\подготовительная 19-20\КОРОНАВИРУС\14.jpg"/>
          <p:cNvPicPr>
            <a:picLocks noChangeAspect="1" noChangeArrowheads="1"/>
          </p:cNvPicPr>
          <p:nvPr/>
        </p:nvPicPr>
        <p:blipFill>
          <a:blip r:embed="rId2" cstate="print"/>
          <a:srcRect l="17083" t="34375" r="6944" b="20104"/>
          <a:stretch>
            <a:fillRect/>
          </a:stretch>
        </p:blipFill>
        <p:spPr bwMode="auto">
          <a:xfrm>
            <a:off x="1785918" y="142852"/>
            <a:ext cx="3397964" cy="2714644"/>
          </a:xfrm>
          <a:prstGeom prst="rect">
            <a:avLst/>
          </a:prstGeom>
          <a:noFill/>
        </p:spPr>
      </p:pic>
      <p:pic>
        <p:nvPicPr>
          <p:cNvPr id="10243" name="Picture 3" descr="E:\подготовительная 19-20\КОРОНАВИРУС\15.jpg"/>
          <p:cNvPicPr>
            <a:picLocks noChangeAspect="1" noChangeArrowheads="1"/>
          </p:cNvPicPr>
          <p:nvPr/>
        </p:nvPicPr>
        <p:blipFill>
          <a:blip r:embed="rId3" cstate="print"/>
          <a:srcRect l="32031" t="27083" r="14844" b="18229"/>
          <a:stretch>
            <a:fillRect/>
          </a:stretch>
        </p:blipFill>
        <p:spPr bwMode="auto">
          <a:xfrm>
            <a:off x="5257773" y="1571612"/>
            <a:ext cx="388622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786454"/>
            <a:ext cx="7315200" cy="57150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 бумаги черного цвета вырезать ручку к зонтику.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Делаем  ручку   к  зонтик.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 descr="E:\подготовительная 19-20\КОРОНАВИРУС\16.jpg"/>
          <p:cNvPicPr>
            <a:picLocks noChangeAspect="1" noChangeArrowheads="1"/>
          </p:cNvPicPr>
          <p:nvPr/>
        </p:nvPicPr>
        <p:blipFill>
          <a:blip r:embed="rId2" cstate="print"/>
          <a:srcRect l="25000" t="31250" r="2343" b="7291"/>
          <a:stretch>
            <a:fillRect/>
          </a:stretch>
        </p:blipFill>
        <p:spPr bwMode="auto">
          <a:xfrm>
            <a:off x="2071670" y="214290"/>
            <a:ext cx="664373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643578"/>
            <a:ext cx="7315200" cy="107157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Приклеиваем лист кувшинки с лягушонком на лист с готовым фоном. Затем приклеиваем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зонтик.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857760"/>
            <a:ext cx="7400956" cy="4762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Вот и готов наш ВЕСЁЛЫЙ ЛЯГУШОК.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 descr="E:\подготовительная 19-20\КОРОНАВИРУС\17.jpg"/>
          <p:cNvPicPr>
            <a:picLocks noChangeAspect="1" noChangeArrowheads="1"/>
          </p:cNvPicPr>
          <p:nvPr/>
        </p:nvPicPr>
        <p:blipFill>
          <a:blip r:embed="rId2" cstate="print"/>
          <a:srcRect t="12096" b="6855"/>
          <a:stretch>
            <a:fillRect/>
          </a:stretch>
        </p:blipFill>
        <p:spPr bwMode="auto">
          <a:xfrm>
            <a:off x="3357554" y="142852"/>
            <a:ext cx="403249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80328" cy="10763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лягушонок  будет ждать от вас фотографии своих друзей и подружек.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643998" cy="46863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СПАСИБО   ЗА   ВНИМАНИЕ</a:t>
            </a: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!!!!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715436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u="sng" dirty="0" smtClean="0">
                <a:latin typeface="Gabriola" pitchFamily="82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Gabriola" pitchFamily="82" charset="0"/>
              </a:rPr>
              <a:t>З</a:t>
            </a:r>
            <a:r>
              <a:rPr lang="ru-RU" sz="2400" dirty="0" smtClean="0">
                <a:latin typeface="Gabriola" pitchFamily="82" charset="0"/>
              </a:rPr>
              <a:t>акрепить </a:t>
            </a:r>
            <a:r>
              <a:rPr lang="ru-RU" sz="2400" dirty="0" smtClean="0">
                <a:latin typeface="Gabriola" pitchFamily="82" charset="0"/>
              </a:rPr>
              <a:t>навыки вырезания деталей различными способами</a:t>
            </a:r>
            <a:r>
              <a:rPr lang="ru-RU" sz="2400" dirty="0" smtClean="0">
                <a:latin typeface="Gabriola" pitchFamily="82" charset="0"/>
              </a:rPr>
              <a:t>.</a:t>
            </a:r>
            <a:endParaRPr lang="ru-RU" sz="2400" dirty="0" smtClean="0">
              <a:latin typeface="Gabriola" pitchFamily="82" charset="0"/>
            </a:endParaRPr>
          </a:p>
          <a:p>
            <a:pPr lvl="0" algn="just"/>
            <a:r>
              <a:rPr lang="ru-RU" sz="2400" dirty="0" smtClean="0">
                <a:latin typeface="Gabriola" pitchFamily="82" charset="0"/>
              </a:rPr>
              <a:t>Развивать пространственное </a:t>
            </a:r>
            <a:r>
              <a:rPr lang="ru-RU" sz="2400" dirty="0" smtClean="0">
                <a:latin typeface="Gabriola" pitchFamily="82" charset="0"/>
              </a:rPr>
              <a:t>воображение, внимание, </a:t>
            </a:r>
            <a:r>
              <a:rPr lang="ru-RU" sz="2400" dirty="0" smtClean="0">
                <a:latin typeface="Gabriola" pitchFamily="82" charset="0"/>
              </a:rPr>
              <a:t>память, творческие способности, уверенность в своих силах, конструктивное </a:t>
            </a:r>
            <a:r>
              <a:rPr lang="ru-RU" sz="2400" dirty="0" smtClean="0">
                <a:latin typeface="Gabriola" pitchFamily="82" charset="0"/>
              </a:rPr>
              <a:t>мышление, </a:t>
            </a:r>
            <a:r>
              <a:rPr lang="ru-RU" sz="2400" dirty="0" smtClean="0">
                <a:latin typeface="Gabriola" pitchFamily="82" charset="0"/>
              </a:rPr>
              <a:t>творческие способности, художественный </a:t>
            </a:r>
            <a:r>
              <a:rPr lang="ru-RU" sz="2400" dirty="0" smtClean="0">
                <a:latin typeface="Gabriola" pitchFamily="82" charset="0"/>
              </a:rPr>
              <a:t>вкус в условиях дистанционной поддержки.</a:t>
            </a:r>
          </a:p>
          <a:p>
            <a:pPr lvl="0" algn="just"/>
            <a:r>
              <a:rPr lang="ru-RU" sz="2400" dirty="0" smtClean="0">
                <a:latin typeface="Gabriola" pitchFamily="82" charset="0"/>
              </a:rPr>
              <a:t>Установление </a:t>
            </a:r>
            <a:r>
              <a:rPr lang="ru-RU" sz="2400" dirty="0" smtClean="0">
                <a:latin typeface="Gabriola" pitchFamily="82" charset="0"/>
              </a:rPr>
              <a:t>единства между детьми и родителями и воспитателями в условиях дистанционной поддержки</a:t>
            </a:r>
            <a:r>
              <a:rPr lang="ru-RU" sz="2400" dirty="0" smtClean="0">
                <a:latin typeface="Gabriola" pitchFamily="82" charset="0"/>
              </a:rPr>
              <a:t>.</a:t>
            </a:r>
          </a:p>
          <a:p>
            <a:pPr algn="just">
              <a:buNone/>
            </a:pPr>
            <a:r>
              <a:rPr lang="ru-RU" sz="2000" b="1" u="sng" dirty="0" smtClean="0">
                <a:latin typeface="Gabriola" pitchFamily="82" charset="0"/>
              </a:rPr>
              <a:t>ОЖИДАЕМЫЙ РЕЗУЛЬТАТ:</a:t>
            </a:r>
            <a:endParaRPr lang="ru-RU" sz="2000" b="1" u="sng" dirty="0" smtClean="0">
              <a:latin typeface="Gabriola" pitchFamily="82" charset="0"/>
            </a:endParaRPr>
          </a:p>
          <a:p>
            <a:pPr lvl="0" algn="just"/>
            <a:r>
              <a:rPr lang="ru-RU" sz="2400" dirty="0" smtClean="0">
                <a:latin typeface="Gabriola" pitchFamily="82" charset="0"/>
              </a:rPr>
              <a:t>Получить положительные эмоции от совместной работы.</a:t>
            </a:r>
          </a:p>
          <a:p>
            <a:pPr lvl="0" algn="just"/>
            <a:r>
              <a:rPr lang="ru-RU" sz="2400" dirty="0" smtClean="0">
                <a:latin typeface="Gabriola" pitchFamily="82" charset="0"/>
              </a:rPr>
              <a:t>Помощь родителям в овладении навыками взаимодействия с ребенком на основе общих интересов, совместной продуктивной деятельности в условиях дистанционной поддержки.</a:t>
            </a:r>
          </a:p>
          <a:p>
            <a:pPr lvl="0" algn="just"/>
            <a:r>
              <a:rPr lang="ru-RU" sz="2400" dirty="0" smtClean="0">
                <a:latin typeface="Gabriola" pitchFamily="82" charset="0"/>
              </a:rPr>
              <a:t>Укрепляет </a:t>
            </a:r>
            <a:r>
              <a:rPr lang="ru-RU" sz="2400" dirty="0" smtClean="0">
                <a:latin typeface="Gabriola" pitchFamily="82" charset="0"/>
              </a:rPr>
              <a:t>доверительные отношения между </a:t>
            </a:r>
            <a:r>
              <a:rPr lang="ru-RU" sz="2400" dirty="0" smtClean="0">
                <a:latin typeface="Gabriola" pitchFamily="82" charset="0"/>
              </a:rPr>
              <a:t>педагогами, детьми </a:t>
            </a:r>
            <a:r>
              <a:rPr lang="ru-RU" sz="2400" dirty="0" smtClean="0">
                <a:latin typeface="Gabriola" pitchFamily="82" charset="0"/>
              </a:rPr>
              <a:t>и родителями.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214290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Цель: получить положительные эмоции от совместной работы в условиях дистанционной поддержки.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63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Уже совсем скоро наступит лето. А летом столько интересного вокруг… Нужно всего лишь внимательно слушать и смотреть.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ЗАГАДКА:</a:t>
            </a:r>
            <a:b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Слышно, в речке нашей быстрой, есть веселые артисты,</a:t>
            </a:r>
            <a:b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Нам концерты выдают, как артистов тех зовут!                                  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Лягушки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latin typeface="Gabriola" pitchFamily="82" charset="0"/>
              </a:rPr>
              <a:t>Лягушки живут в водоемах и на суше, поэтому их называют земноводными. Бывают разной окраски. Питаются насекомыми. Тело у лягушки овальной формы. Кожа влажная и гладкая. В верхней части головы расположены глаза. </a:t>
            </a:r>
            <a:r>
              <a:rPr lang="ru-RU" sz="3200" b="1" dirty="0" smtClean="0">
                <a:latin typeface="Gabriola" pitchFamily="82" charset="0"/>
              </a:rPr>
              <a:t>Они иногда выдвигаются вперед. </a:t>
            </a:r>
            <a:r>
              <a:rPr lang="ru-RU" sz="3200" b="1" dirty="0" smtClean="0">
                <a:latin typeface="Gabriola" pitchFamily="82" charset="0"/>
              </a:rPr>
              <a:t>Глаза лягушки могут одновременно смотреть вперед, в бок и вверх. Те предметы, которые находятся дальше, лягушки видят лучше, чем те, что ближе. У лягушки есть ноздри. Во рту находится широкий, длинный язык. Есть четыре лапы: задние – длинные, а передние короткие. Между лапами перепонки для плавания.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Gabriola" pitchFamily="82" charset="0"/>
              </a:rPr>
              <a:t>Лягушки питаются мошками, комарами: из воды или травы они следят за их полетом, а потом " выстреливают" </a:t>
            </a:r>
            <a:r>
              <a:rPr lang="ru-RU" sz="3200" b="1" dirty="0" smtClean="0">
                <a:latin typeface="Gabriola" pitchFamily="82" charset="0"/>
              </a:rPr>
              <a:t>языком. Они </a:t>
            </a:r>
            <a:r>
              <a:rPr lang="ru-RU" sz="3200" b="1" dirty="0" smtClean="0">
                <a:latin typeface="Gabriola" pitchFamily="82" charset="0"/>
              </a:rPr>
              <a:t>замечательные охотники. За ночь они поедают целые тучи комаров и </a:t>
            </a:r>
            <a:r>
              <a:rPr lang="ru-RU" sz="3200" b="1" dirty="0" smtClean="0">
                <a:latin typeface="Gabriola" pitchFamily="82" charset="0"/>
              </a:rPr>
              <a:t>мошек. Вот </a:t>
            </a:r>
            <a:r>
              <a:rPr lang="ru-RU" sz="3200" b="1" dirty="0" smtClean="0">
                <a:latin typeface="Gabriola" pitchFamily="82" charset="0"/>
              </a:rPr>
              <a:t>какие они помощники людям</a:t>
            </a:r>
            <a:r>
              <a:rPr lang="ru-RU" sz="3200" b="1" dirty="0" smtClean="0">
                <a:latin typeface="Gabriola" pitchFamily="82" charset="0"/>
              </a:rPr>
              <a:t>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Gabriola" pitchFamily="82" charset="0"/>
                <a:cs typeface="Times New Roman" pitchFamily="18" charset="0"/>
              </a:rPr>
              <a:t>        </a:t>
            </a:r>
            <a:r>
              <a:rPr lang="ru-RU" sz="3800" b="1" dirty="0" smtClean="0">
                <a:latin typeface="Gabriola" pitchFamily="82" charset="0"/>
                <a:cs typeface="Times New Roman" pitchFamily="18" charset="0"/>
              </a:rPr>
              <a:t>Сегодня  мы с вами сделаем весёлого лягушонка.</a:t>
            </a:r>
          </a:p>
          <a:p>
            <a:pPr algn="just">
              <a:buNone/>
            </a:pPr>
            <a:endParaRPr lang="ru-RU" sz="3800" dirty="0" smtClean="0">
              <a:latin typeface="Gabriola" pitchFamily="82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500" b="1" dirty="0" smtClean="0">
                <a:latin typeface="Gabriola" pitchFamily="82" charset="0"/>
                <a:cs typeface="Times New Roman" pitchFamily="18" charset="0"/>
              </a:rPr>
              <a:t>ПРИЯТНЫХ   </a:t>
            </a:r>
            <a:r>
              <a:rPr lang="ru-RU" sz="4500" b="1" dirty="0" smtClean="0">
                <a:latin typeface="Gabriola" pitchFamily="82" charset="0"/>
                <a:cs typeface="Times New Roman" pitchFamily="18" charset="0"/>
              </a:rPr>
              <a:t>ТВОРЧЕСКИХ  МОМЕНТОВ!!!!</a:t>
            </a:r>
          </a:p>
          <a:p>
            <a:pPr algn="just">
              <a:buNone/>
            </a:pPr>
            <a:endParaRPr lang="ru-RU" sz="2800" dirty="0" smtClean="0">
              <a:latin typeface="Gabriola" pitchFamily="8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Примерный результат нашей совместной работы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numama.ru/upload/blogs/2338fc0a05acb0c9e71e03a4cc388e89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00200" y="5429264"/>
            <a:ext cx="7400956" cy="142873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Альбомный  лист или лист бумаги для акварели; клей карандаш или клей ПВА; краски акварельные; кисть; простой карандаш; фломастер черного и зеленого цвета; цветная бумага зеленого цвета двух разных оттенков; бумага черного, белого, красного цвета и любого яркого оттенка для зонтика (у меня оранжевая).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4857760"/>
            <a:ext cx="7315200" cy="47624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Gabriola" pitchFamily="82" charset="0"/>
              </a:rPr>
              <a:t>Материалы    для    работы:</a:t>
            </a:r>
            <a:endParaRPr lang="ru-RU" sz="4400" b="1" dirty="0"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E:\подготовительная 19-20\КОРОНАВИРУС\1.jpg"/>
          <p:cNvPicPr>
            <a:picLocks noChangeAspect="1" noChangeArrowheads="1"/>
          </p:cNvPicPr>
          <p:nvPr/>
        </p:nvPicPr>
        <p:blipFill>
          <a:blip r:embed="rId2" cstate="print"/>
          <a:srcRect l="8333" t="8333" r="15278"/>
          <a:stretch>
            <a:fillRect/>
          </a:stretch>
        </p:blipFill>
        <p:spPr bwMode="auto">
          <a:xfrm>
            <a:off x="2428860" y="142852"/>
            <a:ext cx="464347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2874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Возьмем белый лист бумаги, акварельные краски, емкость с водой и кисточку. Методом тычка, как показано на первом рисунке, покрываем весь лист оттенками синего цвета. Цвет ребенок выбирает самостоятельно. Фон готов.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Подготовим  фон  для  нашей  работы.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E:\подготовительная 19-20\КОРОНАВИРУС\2.jpg"/>
          <p:cNvPicPr>
            <a:picLocks noChangeAspect="1" noChangeArrowheads="1"/>
          </p:cNvPicPr>
          <p:nvPr/>
        </p:nvPicPr>
        <p:blipFill>
          <a:blip r:embed="rId2" cstate="print"/>
          <a:srcRect l="12500" t="19791" b="34375"/>
          <a:stretch>
            <a:fillRect/>
          </a:stretch>
        </p:blipFill>
        <p:spPr bwMode="auto">
          <a:xfrm>
            <a:off x="1785918" y="214290"/>
            <a:ext cx="3286148" cy="4214842"/>
          </a:xfrm>
          <a:prstGeom prst="rect">
            <a:avLst/>
          </a:prstGeom>
          <a:noFill/>
        </p:spPr>
      </p:pic>
      <p:pic>
        <p:nvPicPr>
          <p:cNvPr id="2051" name="Picture 3" descr="E:\подготовительная 19-20\КОРОНАВИРУС\3.jpg"/>
          <p:cNvPicPr>
            <a:picLocks noChangeAspect="1" noChangeArrowheads="1"/>
          </p:cNvPicPr>
          <p:nvPr/>
        </p:nvPicPr>
        <p:blipFill>
          <a:blip r:embed="rId3" cstate="print"/>
          <a:srcRect l="12500" t="8333" r="15277" b="14583"/>
          <a:stretch>
            <a:fillRect/>
          </a:stretch>
        </p:blipFill>
        <p:spPr bwMode="auto">
          <a:xfrm>
            <a:off x="5500694" y="214290"/>
            <a:ext cx="3357586" cy="426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500702"/>
            <a:ext cx="7315200" cy="114300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Сложить пополам лист бумаги зеленого цвета. Нарисуйте круг и не раскладывая бумагу вырежьте заготовку. В итоге у вас получиться два  одинаковых круга. Наносим клей на белую сторону и приклеиваем круги друг к другу. Обе стороны круга должны быть зелёного цвета.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Туловище    лягушонка.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E:\подготовительная 19-20\КОРОНАВИРУС\4.jpg"/>
          <p:cNvPicPr>
            <a:picLocks noChangeAspect="1" noChangeArrowheads="1"/>
          </p:cNvPicPr>
          <p:nvPr/>
        </p:nvPicPr>
        <p:blipFill>
          <a:blip r:embed="rId2" cstate="print"/>
          <a:srcRect l="25000" t="2083" r="19444" b="19791"/>
          <a:stretch>
            <a:fillRect/>
          </a:stretch>
        </p:blipFill>
        <p:spPr bwMode="auto">
          <a:xfrm>
            <a:off x="1857356" y="214290"/>
            <a:ext cx="2714644" cy="4286280"/>
          </a:xfrm>
          <a:prstGeom prst="rect">
            <a:avLst/>
          </a:prstGeom>
          <a:noFill/>
        </p:spPr>
      </p:pic>
      <p:pic>
        <p:nvPicPr>
          <p:cNvPr id="3075" name="Picture 3" descr="E:\подготовительная 19-20\КОРОНАВИРУС\5.jpg"/>
          <p:cNvPicPr>
            <a:picLocks noChangeAspect="1" noChangeArrowheads="1"/>
          </p:cNvPicPr>
          <p:nvPr/>
        </p:nvPicPr>
        <p:blipFill>
          <a:blip r:embed="rId3" cstate="print"/>
          <a:srcRect l="12500" t="10417" r="25781" b="10416"/>
          <a:stretch>
            <a:fillRect/>
          </a:stretch>
        </p:blipFill>
        <p:spPr bwMode="auto">
          <a:xfrm>
            <a:off x="4714876" y="214290"/>
            <a:ext cx="4214874" cy="4197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5731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Сложить 2 небольших листочка зелёной бумаги пополам. На одном нарисуйте задние лапы, на другом – передние. Затем нужно вырезать получившиеся заготовки.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Передние  и задние  лапы  лягушонка.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098" name="Picture 2" descr="E:\подготовительная 19-20\КОРОНАВИРУС\6.jpg"/>
          <p:cNvPicPr>
            <a:picLocks noChangeAspect="1" noChangeArrowheads="1"/>
          </p:cNvPicPr>
          <p:nvPr/>
        </p:nvPicPr>
        <p:blipFill>
          <a:blip r:embed="rId2"/>
          <a:srcRect l="17187" t="18750" r="33594" b="22916"/>
          <a:stretch>
            <a:fillRect/>
          </a:stretch>
        </p:blipFill>
        <p:spPr bwMode="auto">
          <a:xfrm>
            <a:off x="1643042" y="214290"/>
            <a:ext cx="4300568" cy="3071834"/>
          </a:xfrm>
          <a:prstGeom prst="rect">
            <a:avLst/>
          </a:prstGeom>
          <a:noFill/>
        </p:spPr>
      </p:pic>
      <p:pic>
        <p:nvPicPr>
          <p:cNvPr id="6" name="Picture 2" descr="E:\подготовительная 19-20\КОРОНАВИРУС\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42537" t="18178" r="19782" b="12293"/>
          <a:stretch>
            <a:fillRect/>
          </a:stretch>
        </p:blipFill>
        <p:spPr bwMode="auto">
          <a:xfrm>
            <a:off x="6072198" y="857232"/>
            <a:ext cx="285752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бумаге красного цвета нарисуйте язык, затем нужно  вырезать его. Должна получиться заготовка как на рисунке.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Язык      лягушонка.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E:\подготовительная 19-20\КОРОНАВИРУС\8.jpg"/>
          <p:cNvPicPr>
            <a:picLocks noChangeAspect="1" noChangeArrowheads="1"/>
          </p:cNvPicPr>
          <p:nvPr/>
        </p:nvPicPr>
        <p:blipFill>
          <a:blip r:embed="rId2"/>
          <a:srcRect l="23611" t="34375" r="23611" b="22916"/>
          <a:stretch>
            <a:fillRect/>
          </a:stretch>
        </p:blipFill>
        <p:spPr bwMode="auto">
          <a:xfrm>
            <a:off x="2714612" y="214290"/>
            <a:ext cx="4643470" cy="414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286</TotalTime>
  <Words>437</Words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 ВИРТУАЛЬНЫЙ    мастер-класс   для   детей   и   родителей   подготовительной   группы материал подготовила  воспитатель Торопова Н.Л. </vt:lpstr>
      <vt:lpstr>   </vt:lpstr>
      <vt:lpstr>Уже совсем скоро наступит лето. А летом столько интересного вокруг… Нужно всего лишь внимательно слушать и смотреть.</vt:lpstr>
      <vt:lpstr>Слайд 4</vt:lpstr>
      <vt:lpstr>Материалы    для    работы:</vt:lpstr>
      <vt:lpstr>Подготовим  фон  для  нашей  работы. </vt:lpstr>
      <vt:lpstr>Туловище    лягушонка.</vt:lpstr>
      <vt:lpstr>Передние  и задние  лапы  лягушонка.</vt:lpstr>
      <vt:lpstr>Язык      лягушонка.</vt:lpstr>
      <vt:lpstr>Глаза    лягушонка</vt:lpstr>
      <vt:lpstr>Слайд 11</vt:lpstr>
      <vt:lpstr>Изготавливаем    листик    кувшинки.</vt:lpstr>
      <vt:lpstr>Изготовление     зонтика.</vt:lpstr>
      <vt:lpstr>Делаем  ручку   к  зонтик.</vt:lpstr>
      <vt:lpstr>Вот и готов наш ВЕСЁЛЫЙ ЛЯГУШОК.</vt:lpstr>
      <vt:lpstr> Мой  лягушонок  будет ждать от вас фотографии своих друзей и подружек.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33</cp:revision>
  <dcterms:created xsi:type="dcterms:W3CDTF">2020-05-11T20:31:02Z</dcterms:created>
  <dcterms:modified xsi:type="dcterms:W3CDTF">2020-05-18T19:28:11Z</dcterms:modified>
</cp:coreProperties>
</file>