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79" r:id="rId12"/>
    <p:sldId id="259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>
        <p:scale>
          <a:sx n="90" d="100"/>
          <a:sy n="90" d="100"/>
        </p:scale>
        <p:origin x="-13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Семья (родители, бабушки, дедушки, братья, сестры и сам ребенок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Воспитанники старших групп (старшие братья и сестры, «добровольцы» - дети старшего дошкольного возраста).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Образовательные учреждения (воспитатели, педагог – психолог, учитель – логопед, педагоги ДПО, старший воспитатель, заведующий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Адаптация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Легкая (2-3 недели)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Средняя (1 месяц)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Тяжелая (2 и более месяцев)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Образовательные учреждения (воспитатели, педагог – психолог, учитель – логопед, педагоги ДПО, старший воспитатель, заведующий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Семья (родители, бабушки, дедушки, братья, сестры и сам ребенок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Воспитанники старших групп (старшие братья и сестры, «добровольцы» - дети старшего дошкольного возраста).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Адаптация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Легкая (2-3 недели)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Средняя (1 месяц)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Тяжелая (2 и более месяцев)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04407"/>
        <a:ext cx="552306" cy="236703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39720"/>
        <a:ext cx="8267353" cy="689928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276307"/>
        <a:ext cx="552306" cy="236703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856547"/>
        <a:ext cx="8261395" cy="800072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93529"/>
        <a:ext cx="552306" cy="236703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1723109"/>
        <a:ext cx="8266733" cy="701392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863737"/>
        <a:ext cx="552306" cy="236703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6" y="2544434"/>
        <a:ext cx="8271323" cy="616545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48747"/>
        <a:ext cx="552306" cy="236703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2307" y="3297631"/>
        <a:ext cx="8279641" cy="46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65" y="2060848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к условиям детского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  <a:endParaRPr lang="ru-RU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30932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2020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747611"/>
            <a:ext cx="4033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algn="r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07950" algn="r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Воспитатель ГБДОУ №131 </a:t>
            </a:r>
          </a:p>
          <a:p>
            <a:pPr marL="107950" algn="r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Адмиралтейского района СПб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Михалкина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Алёна Николаевна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645024"/>
            <a:ext cx="244827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867" y="763076"/>
            <a:ext cx="6892411" cy="449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>
              <a:lnSpc>
                <a:spcPct val="90000"/>
              </a:lnSpc>
              <a:buClr>
                <a:srgbClr val="6600CC"/>
              </a:buClr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>
              <a:lnSpc>
                <a:spcPct val="90000"/>
              </a:lnSpc>
              <a:buClr>
                <a:srgbClr val="6600CC"/>
              </a:buClr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>
              <a:lnSpc>
                <a:spcPct val="90000"/>
              </a:lnSpc>
              <a:buClr>
                <a:srgbClr val="6600CC"/>
              </a:buClr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>
              <a:lnSpc>
                <a:spcPct val="90000"/>
              </a:lnSpc>
              <a:buClr>
                <a:srgbClr val="6600CC"/>
              </a:buClr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03" y="4941168"/>
            <a:ext cx="2376264" cy="15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524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знакомиться с другими детьми, обращаться к ним по имени, просить, а не отнимать игрушки, в свою очередь, предлагать игрушки другим детям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4" y="5157192"/>
            <a:ext cx="2376264" cy="15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99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077" y="1772816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92" y="5085184"/>
            <a:ext cx="2127688" cy="208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4725144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2" t="19412" r="62807"/>
          <a:stretch/>
        </p:blipFill>
        <p:spPr>
          <a:xfrm>
            <a:off x="6507929" y="1192903"/>
            <a:ext cx="2658139" cy="552669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такое адаптация? 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конечно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психологическом.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91880" y="260648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 как 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</a:p>
          <a:p>
            <a:pPr algn="ctr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позиции ребёнка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40039" y="2096852"/>
            <a:ext cx="2872033" cy="4252097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Приспособление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организма к новой обстановке, а для ребенка детский сад, несомненно,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новым,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547664" y="1435326"/>
            <a:ext cx="504056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72000" y="1808820"/>
            <a:ext cx="504056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72058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Продолжительность каждого этапа зависит от многих факторов, оказывающих влияние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502449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2"/>
          <a:stretch/>
        </p:blipFill>
        <p:spPr>
          <a:xfrm>
            <a:off x="8071" y="4869160"/>
            <a:ext cx="9127858" cy="212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4847" y="1923439"/>
            <a:ext cx="972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215827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семье режима, совпадающего  с режимом детского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автономии ребенка и его матери ( эмоциональной, телесной, игровой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элементарных культурно-гигиенических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опыта общения с незнакомыми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ребенка своеобразных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привычек;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Патология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психического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9370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485" y="2564904"/>
            <a:ext cx="61448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ребенка, его уровень психического и физического развития;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нервной системы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общаться с взрослыми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Темперамент ребенка;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детей и форма воспитания в семье;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предметной и игровой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Приближенность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домашнего режима к режиму детского сада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биологические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 социальные факторы.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6" y="260648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0228059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5" y="-11912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2943" y="-171400"/>
            <a:ext cx="8784976" cy="4608512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поведение;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583</Words>
  <Application>Microsoft Office PowerPoint</Application>
  <PresentationFormat>Экран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Моя презентация</vt:lpstr>
      <vt:lpstr>Презентация PowerPoint</vt:lpstr>
      <vt:lpstr>Презентация PowerPoint</vt:lpstr>
      <vt:lpstr>Презентация PowerPoint</vt:lpstr>
      <vt:lpstr>Этапы развития адаптации: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Ноутбук Самсунг</cp:lastModifiedBy>
  <cp:revision>32</cp:revision>
  <dcterms:created xsi:type="dcterms:W3CDTF">2015-08-30T11:34:34Z</dcterms:created>
  <dcterms:modified xsi:type="dcterms:W3CDTF">2020-11-24T17:12:30Z</dcterms:modified>
</cp:coreProperties>
</file>