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3" r:id="rId3"/>
    <p:sldId id="256" r:id="rId4"/>
    <p:sldId id="262" r:id="rId5"/>
    <p:sldId id="259" r:id="rId6"/>
    <p:sldId id="258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98" d="100"/>
          <a:sy n="98" d="100"/>
        </p:scale>
        <p:origin x="-47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nevsepic.com.ua/uploads/posts/2011-03/1299351253_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984" y="466927"/>
            <a:ext cx="6896910" cy="237354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Презентация для родителей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Семья и ее значение </a:t>
            </a:r>
            <a:r>
              <a:rPr lang="ru-RU" sz="36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 </a:t>
            </a:r>
            <a:r>
              <a:rPr lang="ru-RU" sz="36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воспитании детей</a:t>
            </a:r>
            <a:endParaRPr lang="ru-RU" sz="36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9124" y="4484450"/>
            <a:ext cx="2957208" cy="773349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Подготовила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воспитатель :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Шихова Лариса Леонидовна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00" dirty="0" smtClean="0"/>
              <a:t>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olshebnaya-muzyka-progulka-po-skazochnoy-strane(muzofon.co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7556310" y="5539853"/>
            <a:ext cx="609600" cy="609600"/>
          </a:xfrm>
          <a:prstGeom prst="rect">
            <a:avLst/>
          </a:prstGeom>
        </p:spPr>
      </p:pic>
      <p:pic>
        <p:nvPicPr>
          <p:cNvPr id="7170" name="Picture 2" descr="http://img-fotki.yandex.ru/get/6605/47407354.715/0_eb1aa_2a3d4d5b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9144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6663" y="3727938"/>
            <a:ext cx="5034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начинается с детей.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Герцен А.И.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0572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50894" y="1622612"/>
            <a:ext cx="54415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«Отец и мать – величайшие авторитеты для ребенка. Существует глубокая связь поколений. Ребенок – одно из звеньев тянущейся в века цепочки, и обрыв ее – тягчайшая трагедия, которая неизбежно приводит к распаду нравственных начал». 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Сухомлинский В. А.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sfab.com/download/image/26280/1600x1200_bugs-in-summertim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6774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13916" y="703384"/>
            <a:ext cx="53356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– это первые воспитатели своих детей, воспитание – это основная обязанность родителей. Одинаковых семей не существует. В каждой семье есть свои традиции и свои особенности. Именно в семье закладываются основы характера и нравственного облика, именно от семьи во многом зависит направление интересов и склонностей детей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25009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ownload.photo-sj.ru/dowloand.php?h=%D1%81%D0%BA%D0%B0%D1%87%D0%B0%D1%82%D1%8C%20%D0%B4%D0%B5%D1%82%D1%81%D0%BA%D0%B8%D0%B5%20%D0%BA%D0%B0%D1%80%D1%82%D0%B8%D0%BD%D0%BA%D0%B8%20%D0%B4%D0%BB%D1%8F%20%D0%BE%D1%84%D0%BE%D1%80%D0%BC%D0%BB%D0%B5%D0%BD%D0%B8%D1%8F&amp;f=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8664"/>
            <a:ext cx="9124782" cy="6839336"/>
          </a:xfrm>
          <a:prstGeom prst="rect">
            <a:avLst/>
          </a:prstGeom>
          <a:noFill/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399424" y="463027"/>
          <a:ext cx="6088062" cy="5767388"/>
        </p:xfrm>
        <a:graphic>
          <a:graphicData uri="http://schemas.openxmlformats.org/presentationml/2006/ole">
            <p:oleObj spid="_x0000_s3075" name="Документ" r:id="rId4" imgW="11790659" imgH="1119258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5911645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hdwallnpics.com/wp-content/gallery/wedding-background-images/WCHH_4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3385" y="622997"/>
            <a:ext cx="797839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«Ладная семья»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Жила-была на свете семья. Она была не простая. Более 100 человек насчитывалось в ней. И занимала эта семья целое село. Вы скажите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чему здесь удивляться, мало ли больших семейств на свете. Но дело в том, что семья была особая – мир и лад царили в этой семье. Ни ссор, ни ругани, ни драк, ни раздоров.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Дошел слух об этой семье до самого владыки страны. И он решил проверить, правду ли говорят люди. Прибыл он в село, и душа его возрадовалась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кругом чистота, красота, достаток и мир. Хорошо детям, спокойно родителям. Удивился владыка. Решил узнать, как жители села добились такого лада, пришел к главе семьи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расскажи, мол, как ты добиваешься такого согласия и мира в твоей семье. Тот взял лист бумаги и стал что-то писать. Писал долго. Затем передал лист владыке. Тот взял лист и стал разбирать каракули старика. Разобрал с трудом и удивился. Три слова были начертаны на бумаге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ЛЮБОВЬ, ПРОЩЕНИЕ, ТЕРПЕНИЕ. И в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конце листа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сто раз любовь, сто раз прощение, сто раз терпение.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Почесал владыка за ухом и спросил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-И все?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-Да,- ответил старик, - это и есть основа жизни всякой хорошей семьи.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подумав, добавил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И мира тоже.</a:t>
            </a:r>
          </a:p>
        </p:txBody>
      </p:sp>
    </p:spTree>
    <p:extLst>
      <p:ext uri="{BB962C8B-B14F-4D97-AF65-F5344CB8AC3E}">
        <p14:creationId xmlns:p14="http://schemas.microsoft.com/office/powerpoint/2010/main" xmlns="" val="52282493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88w4.com/pics/5622f522dee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51798" y="1175657"/>
            <a:ext cx="5194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Хотите ли вы,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не хотите ли,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Но дело, товарищи, в том,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Что, прежде всего мы – родители,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А все остальное – потом!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8414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392</Words>
  <Application>Microsoft Office PowerPoint</Application>
  <PresentationFormat>Экран (4:3)</PresentationFormat>
  <Paragraphs>22</Paragraphs>
  <Slides>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Документ</vt:lpstr>
      <vt:lpstr>                 Презентация для родителей Семья и ее значение  в воспитании детей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Подготовительная гр</cp:lastModifiedBy>
  <cp:revision>40</cp:revision>
  <dcterms:created xsi:type="dcterms:W3CDTF">2013-11-19T05:52:05Z</dcterms:created>
  <dcterms:modified xsi:type="dcterms:W3CDTF">2020-11-30T13:25:25Z</dcterms:modified>
</cp:coreProperties>
</file>