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5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9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7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6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1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0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5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8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2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73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791E1-D4EA-4CF4-9358-D7ADDAB68F15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5BC468-C82A-466A-ADD7-20D8A1977CF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7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d3/00093492-53d68d6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9" y="311971"/>
            <a:ext cx="11085613" cy="61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6356516"/>
            <a:ext cx="11746114" cy="46666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презентацию: Воспитатель </a:t>
            </a:r>
            <a:r>
              <a:rPr lang="ru-RU" dirty="0" err="1" smtClean="0"/>
              <a:t>Фаустова</a:t>
            </a:r>
            <a:r>
              <a:rPr lang="ru-RU" dirty="0" smtClean="0"/>
              <a:t> Анастасия Александровна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69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cd3/00093492-53d68d65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31" y="93578"/>
            <a:ext cx="9019228" cy="67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2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cd3/00093492-53d68d65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7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9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7937"/>
            <a:ext cx="5580993" cy="205559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 детский сад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твой второй дом Детки в садике живут, Здесь играют и поют, Здесь друзей себе находят, На прогулку с ними ходят, Вместе спорят и мечтают, Незаметно подрастают. Детский сад – второй ваш дом, Как тепло, уютно в нём! Вы его любите, дети, Самый добрый дом на свете!</a:t>
            </a:r>
          </a:p>
        </p:txBody>
      </p:sp>
      <p:pic>
        <p:nvPicPr>
          <p:cNvPr id="1026" name="Picture 2" descr="https://dou29-asb.ru/images/2020/02/03618ead44e066f3b9ea60154163d1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07" y="1334814"/>
            <a:ext cx="6240024" cy="41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4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cd3/00093492-53d68d6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62" y="245071"/>
            <a:ext cx="8817237" cy="66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5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cd3/00093492-53d68d6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142778"/>
            <a:ext cx="8907690" cy="66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2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cd3/00093492-53d68d65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67" y="180099"/>
            <a:ext cx="8609110" cy="64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2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cd3/00093492-53d68d65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4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9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cd3/00093492-53d68d65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62" y="161439"/>
            <a:ext cx="8609109" cy="64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8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cd3/00093492-53d68d6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6" y="130630"/>
            <a:ext cx="8646433" cy="64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1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cd3/00093492-53d68d65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Умей играть самостоятельно Все игрушки разобрали, Кошке не хватило. Все вок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6" y="210099"/>
            <a:ext cx="8658548" cy="6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79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</TotalTime>
  <Words>79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 детский сад – твой второй дом Детки в садике живут, Здесь играют и поют, Здесь друзей себе находят, На прогулку с ними ходят, Вместе спорят и мечтают, Незаметно подрастают. Детский сад – второй ваш дом, Как тепло, уютно в нём! Вы его любите, дети, Самый добрый дом на свете!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2020-12-16T11:15:16Z</dcterms:created>
  <dcterms:modified xsi:type="dcterms:W3CDTF">2020-12-16T13:51:20Z</dcterms:modified>
</cp:coreProperties>
</file>