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FFFFAF"/>
    <a:srgbClr val="FFFF99"/>
    <a:srgbClr val="3C1A56"/>
    <a:srgbClr val="897901"/>
    <a:srgbClr val="98EDFE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D639-F71A-43E5-9D52-B8CF18F0C94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6650-0EE1-4F5C-8DA0-087BE575BA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214578"/>
          </a:xfrm>
          <a:solidFill>
            <a:srgbClr val="FFFF97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  <a:ea typeface="Batang" pitchFamily="18" charset="-127"/>
              </a:rPr>
              <a:t>ЗАДАНИЯ ДЛЯ ДОШКОЛЬНИКОВ С ОСОБЫМИ ОБРАЗОВАТЕЛЬНЫМИ ПОТРЕБНОСТЯМИ </a:t>
            </a:r>
            <a:br>
              <a:rPr lang="ru-RU" sz="3200" b="1" dirty="0" smtClean="0">
                <a:solidFill>
                  <a:srgbClr val="7030A0"/>
                </a:solidFill>
                <a:latin typeface="Book Antiqua" pitchFamily="18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  <a:ea typeface="Batang" pitchFamily="18" charset="-127"/>
              </a:rPr>
              <a:t>ПО ТЕМЕ «ДОМ, МЕБЕЛЬ»</a:t>
            </a:r>
            <a:endParaRPr lang="ru-RU" sz="3200" b="1" dirty="0">
              <a:solidFill>
                <a:srgbClr val="7030A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4286256"/>
            <a:ext cx="6715172" cy="1754326"/>
          </a:xfrm>
          <a:prstGeom prst="rect">
            <a:avLst/>
          </a:prstGeom>
          <a:solidFill>
            <a:srgbClr val="FFF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C1A56"/>
                </a:solidFill>
                <a:latin typeface="Book Antiqua" pitchFamily="18" charset="0"/>
              </a:rPr>
              <a:t>ВЫПОЛНИЛА:</a:t>
            </a:r>
          </a:p>
          <a:p>
            <a:pPr algn="ctr"/>
            <a:r>
              <a:rPr lang="ru-RU" dirty="0" smtClean="0">
                <a:solidFill>
                  <a:srgbClr val="3C1A56"/>
                </a:solidFill>
                <a:latin typeface="Book Antiqua" pitchFamily="18" charset="0"/>
              </a:rPr>
              <a:t>УЧИТЕЛЬ-ДЕФЕКТОЛОГ  ГБДОУ № 151 КОМПЕНСИРУЮЩЕГО ВИДА</a:t>
            </a:r>
          </a:p>
          <a:p>
            <a:pPr algn="ctr"/>
            <a:r>
              <a:rPr lang="ru-RU" b="1" dirty="0" smtClean="0">
                <a:solidFill>
                  <a:srgbClr val="3C1A56"/>
                </a:solidFill>
                <a:latin typeface="Book Antiqua" pitchFamily="18" charset="0"/>
              </a:rPr>
              <a:t>НЕНАШЕВА АЛИНА АНДРЕЕВНА</a:t>
            </a:r>
          </a:p>
          <a:p>
            <a:pPr algn="ctr"/>
            <a:endParaRPr lang="ru-RU" b="1" dirty="0">
              <a:solidFill>
                <a:srgbClr val="3C1A56"/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3C1A56"/>
                </a:solidFill>
                <a:latin typeface="Book Antiqua" pitchFamily="18" charset="0"/>
              </a:rPr>
              <a:t>САНКТ-ПЕТЕРБУРГ</a:t>
            </a:r>
            <a:endParaRPr lang="ru-RU" b="1" dirty="0">
              <a:solidFill>
                <a:srgbClr val="3C1A5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594039_3-p-domik-na-belom-fone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6937297" cy="6344736"/>
          </a:xfrm>
          <a:prstGeom prst="rect">
            <a:avLst/>
          </a:prstGeom>
        </p:spPr>
      </p:pic>
      <p:pic>
        <p:nvPicPr>
          <p:cNvPr id="5" name="Рисунок 4" descr="1614594039_3-p-domik-na-belom-fone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171"/>
          <a:stretch>
            <a:fillRect/>
          </a:stretch>
        </p:blipFill>
        <p:spPr>
          <a:xfrm>
            <a:off x="214282" y="214290"/>
            <a:ext cx="6937297" cy="2844274"/>
          </a:xfrm>
          <a:prstGeom prst="rect">
            <a:avLst/>
          </a:prstGeom>
        </p:spPr>
      </p:pic>
      <p:pic>
        <p:nvPicPr>
          <p:cNvPr id="6" name="Рисунок 5" descr="1614594039_3-p-domik-na-belom-fone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7" t="43703" r="14529" b="20267"/>
          <a:stretch>
            <a:fillRect/>
          </a:stretch>
        </p:blipFill>
        <p:spPr>
          <a:xfrm>
            <a:off x="4071935" y="2987126"/>
            <a:ext cx="2071702" cy="2286016"/>
          </a:xfrm>
          <a:prstGeom prst="rect">
            <a:avLst/>
          </a:prstGeom>
        </p:spPr>
      </p:pic>
      <p:pic>
        <p:nvPicPr>
          <p:cNvPr id="7" name="Рисунок 6" descr="1614594039_3-p-domik-na-belom-fone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76" t="44829" r="45422" b="1126"/>
          <a:stretch>
            <a:fillRect/>
          </a:stretch>
        </p:blipFill>
        <p:spPr>
          <a:xfrm>
            <a:off x="1285853" y="3058564"/>
            <a:ext cx="2643206" cy="342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5272" y="2786058"/>
            <a:ext cx="1142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Batang" pitchFamily="18" charset="-127"/>
                <a:ea typeface="Batang" pitchFamily="18" charset="-127"/>
              </a:rPr>
              <a:t>ДОМ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702" y="28572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ОТРАБАТЫВАЕМ СЛОВАРЬ: ДОМ, КРЫША, ОКНО, ДВЕРЬ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14290"/>
            <a:ext cx="4286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Book Antiqua" pitchFamily="18" charset="0"/>
              </a:rPr>
              <a:t>ЗАХОДИМ В КОМНАТУ…</a:t>
            </a:r>
          </a:p>
          <a:p>
            <a:pPr algn="ctr"/>
            <a:endParaRPr lang="ru-RU" sz="1400" b="1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ЗДЕСЬ ШКАФ ДЛЯ ОДЕЖДЫ И КРОВАТЬ. 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НА КРОВАТИ ПОДУШКИ И ОДЕЯЛО.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2050" name="Picture 2" descr="https://resh.edu.ru/uploads/lesson_extract/4062/20190218115743/OEBPS/objects/m_peace_1_7_4/5beabcfe716ca79723b76d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96210" cy="5143512"/>
          </a:xfrm>
          <a:prstGeom prst="rect">
            <a:avLst/>
          </a:prstGeom>
          <a:noFill/>
        </p:spPr>
      </p:pic>
      <p:pic>
        <p:nvPicPr>
          <p:cNvPr id="2052" name="Picture 4" descr="https://img2.freepng.ru/20180614/rob/kisspng-bed-pillow-chair-lit-5b2269dc1abda7.15998062152898198010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1476" y="3071810"/>
            <a:ext cx="4922524" cy="3500462"/>
          </a:xfrm>
          <a:prstGeom prst="rect">
            <a:avLst/>
          </a:prstGeom>
          <a:noFill/>
        </p:spPr>
      </p:pic>
      <p:pic>
        <p:nvPicPr>
          <p:cNvPr id="7" name="Picture 2" descr="https://resh.edu.ru/uploads/lesson_extract/4062/20190218115743/OEBPS/objects/m_peace_1_7_4/5beabcfe716ca79723b76d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96210" cy="5143512"/>
          </a:xfrm>
          <a:prstGeom prst="rect">
            <a:avLst/>
          </a:prstGeom>
          <a:noFill/>
        </p:spPr>
      </p:pic>
      <p:pic>
        <p:nvPicPr>
          <p:cNvPr id="8" name="Picture 4" descr="https://img2.freepng.ru/20180614/rob/kisspng-bed-pillow-chair-lit-5b2269dc1abda7.15998062152898198010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r="53695" b="48980"/>
          <a:stretch>
            <a:fillRect/>
          </a:stretch>
        </p:blipFill>
        <p:spPr bwMode="auto">
          <a:xfrm>
            <a:off x="4221476" y="3071810"/>
            <a:ext cx="2279350" cy="1785950"/>
          </a:xfrm>
          <a:prstGeom prst="rect">
            <a:avLst/>
          </a:prstGeom>
          <a:noFill/>
        </p:spPr>
      </p:pic>
      <p:pic>
        <p:nvPicPr>
          <p:cNvPr id="9" name="Picture 4" descr="https://img2.freepng.ru/20180614/rob/kisspng-bed-pillow-chair-lit-5b2269dc1abda7.15998062152898198010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31792" t="34694" r="7256" b="2041"/>
          <a:stretch>
            <a:fillRect/>
          </a:stretch>
        </p:blipFill>
        <p:spPr bwMode="auto">
          <a:xfrm>
            <a:off x="5786446" y="4286256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.pixabay.com/photo/2013/07/12/13/58/settee-14770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071966" cy="25895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Batang" pitchFamily="18" charset="-127"/>
                <a:ea typeface="Batang" pitchFamily="18" charset="-127"/>
              </a:rPr>
              <a:t>ПРОЙДЕМ ДАЛЬШЕ</a:t>
            </a:r>
          </a:p>
          <a:p>
            <a:endParaRPr lang="ru-RU" sz="2000" b="1" u="sng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ЗДЕСЬ МЯГКИЙ ДИВАН, МОЖНО СЕСТЬ.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СТОЛ И СТУЛЬЯ.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НА СТОЛЕ ПОСУДА.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418" name="Picture 10" descr="https://main-cdn.sbermegamarket.ru/hlr-system/206/811/885/551/912/54/100028519155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00306"/>
            <a:ext cx="5903241" cy="43576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6578" y="60007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Batang" pitchFamily="18" charset="-127"/>
                <a:ea typeface="Batang" pitchFamily="18" charset="-127"/>
              </a:rPr>
              <a:t>КАКОГО ЦВЕТА ДИВАН? СТОЛ?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https://clipartcraft.com/images/chair-clipart-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2714620"/>
            <a:ext cx="2467825" cy="3159889"/>
          </a:xfrm>
          <a:prstGeom prst="rect">
            <a:avLst/>
          </a:prstGeom>
          <a:noFill/>
        </p:spPr>
      </p:pic>
      <p:pic>
        <p:nvPicPr>
          <p:cNvPr id="12" name="Picture 10" descr="https://clipartcraft.com/images/chair-clipart-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2467825" cy="3159889"/>
          </a:xfrm>
          <a:prstGeom prst="rect">
            <a:avLst/>
          </a:prstGeom>
          <a:noFill/>
        </p:spPr>
      </p:pic>
      <p:pic>
        <p:nvPicPr>
          <p:cNvPr id="13" name="Picture 8" descr="https://teleporto.ru/images/detailed/10265/1013510316.jpg?t=14583732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143116"/>
            <a:ext cx="3071834" cy="184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5716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ОБОБЩЕНИЕ И ПРОВЕРКА ЗНАНИЙ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462" name="Picture 6" descr="https://thumbs.dreamstime.com/b/%D0%B1%D0%B5-%D0%B8%D0%B7%D0%BD%D0%B0-%D1%81%D1%82%D1%80%D1%83%D0%BA%D1%82%D1%83%D1%80%D1%8B-%D0%BE%D0%BC%D0%B0-%D0%BA%D0%B8%D1%80%D0%BF%D0%B8%D1%87%D0%B0-%D0%BF%D1%80%D0%B5-%D0%BF%D0%BE%D1%81%D1%8B-%D0%BA%D0%B8-66246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429000"/>
            <a:ext cx="3643338" cy="3643338"/>
          </a:xfrm>
          <a:prstGeom prst="rect">
            <a:avLst/>
          </a:prstGeom>
          <a:noFill/>
        </p:spPr>
      </p:pic>
      <p:pic>
        <p:nvPicPr>
          <p:cNvPr id="19468" name="Picture 12" descr="https://thumbs.dreamstime.com/z/%D0%B3%D0%BE-%D1%83%D0%B1%D0%BE%D0%B9-%D0%B7%D0%B0%D0%B3%D0%BE%D1%80%D0%BE-%D0%BD%D1%8B%D0%B9-%D0%BE%D0%BC-%D1%81%D0%B5-%D1%8C%D1%81%D0%BA%D0%B8%D0%B9-%D0%BA%D0%BE%D1%82%D1%82%D0%B5-%D0%B6-484726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3" r="11050" b="11852"/>
          <a:stretch>
            <a:fillRect/>
          </a:stretch>
        </p:blipFill>
        <p:spPr bwMode="auto">
          <a:xfrm>
            <a:off x="214282" y="1071546"/>
            <a:ext cx="3152994" cy="2739989"/>
          </a:xfrm>
          <a:prstGeom prst="rect">
            <a:avLst/>
          </a:prstGeom>
          <a:noFill/>
        </p:spPr>
      </p:pic>
      <p:pic>
        <p:nvPicPr>
          <p:cNvPr id="19470" name="Picture 14" descr="https://naurok-test2.nyc3.digitaloceanspaces.com/uploads/test/476532/991161/371237_16196000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4214842" cy="40520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43636" y="557214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ЧТО ЭТО?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ЭТО ВСЕ ДОМА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642918"/>
            <a:ext cx="6929486" cy="1077218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УВИДИМСЯ НА СЛЕДУЮЩЕМ ЗАНЯТИИ!</a:t>
            </a:r>
            <a:endParaRPr lang="ru-RU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0484" name="Picture 4" descr="https://i.pinimg.com/736x/e4/8e/cb/e48ecba30dae16fd50fbd6549b855800--school-days-kar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071678"/>
            <a:ext cx="4714908" cy="444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85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ЗАДАНИЯ ДЛЯ ДОШКОЛЬНИКОВ С ОСОБЫМИ ОБРАЗОВАТЕЛЬНЫМИ ПОТРЕБНОСТЯМИ  ПО ТЕМЕ «ДОМ, МЕБЕЛЬ»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ДЛЯ ДОШКОЛЬНИКОВ ПО ТЕМЕ «ДОМ»</dc:title>
  <dc:creator>Алина</dc:creator>
  <cp:lastModifiedBy>Алина</cp:lastModifiedBy>
  <cp:revision>7</cp:revision>
  <dcterms:created xsi:type="dcterms:W3CDTF">2022-03-24T09:21:04Z</dcterms:created>
  <dcterms:modified xsi:type="dcterms:W3CDTF">2022-03-24T10:29:53Z</dcterms:modified>
</cp:coreProperties>
</file>