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58" r:id="rId5"/>
    <p:sldId id="259" r:id="rId6"/>
    <p:sldId id="267" r:id="rId7"/>
    <p:sldId id="260" r:id="rId8"/>
    <p:sldId id="266" r:id="rId9"/>
    <p:sldId id="262" r:id="rId10"/>
    <p:sldId id="261" r:id="rId11"/>
    <p:sldId id="263" r:id="rId12"/>
    <p:sldId id="264" r:id="rId13"/>
    <p:sldId id="270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9" autoAdjust="0"/>
    <p:restoredTop sz="94710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4A353-F441-471C-B88D-1355963BB610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8AE0-33B9-4632-8621-A39855621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6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AE0-33B9-4632-8621-A398556218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1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4463061" cy="158417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Авторы проекта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Рыбакова Е.В.</a:t>
            </a:r>
          </a:p>
          <a:p>
            <a:pPr marL="457200" indent="-457200" algn="l"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Клочкова</a:t>
            </a:r>
            <a:r>
              <a:rPr lang="ru-RU" sz="2400" dirty="0" smtClean="0">
                <a:solidFill>
                  <a:schemeClr val="tx1"/>
                </a:solidFill>
              </a:rPr>
              <a:t> Ю.А.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СПб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589" y="4221088"/>
            <a:ext cx="4184498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206680" cy="2259683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Государственное бюджетное дошкольное образовательное учреждение детский сад комбинированного вида № 151</a:t>
            </a:r>
            <a:br>
              <a:rPr lang="ru-RU" sz="4000" b="1" dirty="0" smtClean="0"/>
            </a:br>
            <a:r>
              <a:rPr lang="ru-RU" sz="4000" b="1" dirty="0" smtClean="0"/>
              <a:t>Адмиралтейского района </a:t>
            </a:r>
            <a:br>
              <a:rPr lang="ru-RU" sz="4000" b="1" dirty="0" smtClean="0"/>
            </a:br>
            <a:r>
              <a:rPr lang="ru-RU" sz="4000" b="1" dirty="0" smtClean="0"/>
              <a:t>Санкт - Петербурга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9568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54960" cy="116205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работы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семьёй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карты « Моя дорога в детский сад»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альбом « Мы гуляли»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альбом «Памятные места Санкт – Петербурга»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:\на гр\Санкт - Петербург\маршрут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4108" y="8621"/>
            <a:ext cx="3024337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на гр\Санкт - Петербург\виды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9" y="4581128"/>
            <a:ext cx="3421292" cy="1872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на гр\Санкт - Петербург\виды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2411"/>
            <a:ext cx="3096342" cy="2616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а гр\Санкт - Петербург\вид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168352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на гр\Санкт - Петербург\рисунк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320480" cy="3438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116205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работы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продуктивной деятельности «Мой город»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на гр\Санкт - Петербург\рисун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0807"/>
            <a:ext cx="345638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а гр\Санкт - Петербург\рисунки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51" y="3843621"/>
            <a:ext cx="3156048" cy="2377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DCIM\101MSDCF\DSC09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7042"/>
            <a:ext cx="4067944" cy="3050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работы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«Санкт – Петербург  глазами детей»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б я был архитектором»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8304" y="1268760"/>
            <a:ext cx="45719" cy="1316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5" name="Picture 3" descr="G:\DCIM\101MSDCF\DSC09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38" y="3212976"/>
            <a:ext cx="4668010" cy="35010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DCIM\101MSDCF\DSC09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32448" cy="3356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1MSDCF\DSC09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" y="2290564"/>
            <a:ext cx="4680521" cy="4581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CIM\101MSDCF\DSC09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41490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SC_0050.jpg"/>
          <p:cNvPicPr/>
          <p:nvPr/>
        </p:nvPicPr>
        <p:blipFill rotWithShape="1">
          <a:blip r:embed="rId4"/>
          <a:srcRect l="26900" t="46509" r="39014" b="9138"/>
          <a:stretch/>
        </p:blipFill>
        <p:spPr bwMode="auto">
          <a:xfrm>
            <a:off x="4366383" y="3429000"/>
            <a:ext cx="2445246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 descr="G:\DCIM\101MSDCF\DSC09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3635896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рекомендуемой литературы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Пянкевич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В., Смирнова А. « Как найти счастье на улице»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Алифанова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Г.Т. «Первые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шаги»</a:t>
            </a: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Ефимовский Е. «Петербург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загадках»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 В.К. «Моя первая книга о городе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 « Путешествие по Петербургу с Аликом 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Гусариком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Е.А. «Первые прогулки по Петербургу»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Толкачева Т.Ю. «Система работы по ознакомлению старших дошкольников с городом»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Пользователь\AppData\Local\Microsoft\Windows\Temporary Internet Files\Content.IE5\Z2JH1BQ3\1000px-PalaceSquareNigh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6552728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 !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etsad\AppData\Local\Microsoft\Windows\Temporary Internet Files\Content.IE5\X1NTNDMH\Map_of_Saint-Petersburg_in_1720_(Homann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5"/>
            <a:ext cx="8008234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AppData\Local\Microsoft\Windows\Temporary Internet Files\Content.IE5\459FU6NE\Lighthouse_St.P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72808" cy="5157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36904" cy="23042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Развитие речи детей дошкольного  возраста средствами искусства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5400" dirty="0" smtClean="0"/>
              <a:t>Дети и город»</a:t>
            </a:r>
            <a:endParaRPr lang="ru-RU" sz="40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779912" y="6126480"/>
            <a:ext cx="4896544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3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692696"/>
            <a:ext cx="2242592" cy="54334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5842992" cy="5616624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Дошкольный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возраст- важный период в жизни человека. Именно в этом возрасте закладываются основы будущей личности.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 воспитании юного петербуржца не только в том, чтобы дать детям целостное представление о родном городе, пробудить в них любовь к городу, в котором они живут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воображения, памяти, активизировать у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связанные с формированием культуры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очень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сделать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первые и важные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 в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прекрасного.</a:t>
            </a:r>
          </a:p>
          <a:p>
            <a:endParaRPr lang="ru-RU" sz="2000" dirty="0"/>
          </a:p>
        </p:txBody>
      </p:sp>
      <p:pic>
        <p:nvPicPr>
          <p:cNvPr id="2051" name="Picture 3" descr="C:\Users\Пользователь\AppData\Local\Microsoft\Windows\Temporary Internet Files\Content.IE5\YVVKIF25\Sankt_Petersburg_Dekabristenplatz_2005_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12976"/>
            <a:ext cx="2987824" cy="3255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874442"/>
          </a:xfrm>
        </p:spPr>
        <p:txBody>
          <a:bodyPr>
            <a:noAutofit/>
          </a:bodyPr>
          <a:lstStyle/>
          <a:p>
            <a:pPr algn="l"/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b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всех компонентов речи дошкольников  средствами архитектуры и истории Санкт – Петербурга.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юного петербуржца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семьи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</a:t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 детей о достопримечательностях родного города.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архитектурой родного города.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AppData\Local\Microsoft\Windows\Temporary Internet Files\Content.IE5\YVVKIF25\Magic_Sankt_Petersburg_-_Kunstkammer_at_White_Nights_(Weisse_Nächte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6" y="3861048"/>
            <a:ext cx="801428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5987008" cy="5195119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Образовательные. </a:t>
            </a:r>
          </a:p>
          <a:p>
            <a:pPr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Обогащать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расширять представления детей о родном городе.</a:t>
            </a:r>
          </a:p>
          <a:p>
            <a:pPr marL="274320" indent="-274320" algn="just">
              <a:buFont typeface="Wingdings 2"/>
              <a:buChar char=""/>
              <a:defRPr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Воспитательные. </a:t>
            </a:r>
            <a:endPara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Создать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настрой при изучении материала.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Воспитывать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уважение и интерес к родному городу. Развивать любознательность и наблюдательность и навыки культурного поведения в общественных местах.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Развивающие. </a:t>
            </a:r>
            <a:endParaRPr lang="ru-RU" sz="2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Способствовать развитию всех компонентов     речи</a:t>
            </a:r>
          </a:p>
          <a:p>
            <a:pPr algn="just"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 интеллектуальные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способности детей,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речь, творческий потенциал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458616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i="1" dirty="0" smtClean="0">
                <a:latin typeface="+mn-lt"/>
              </a:rPr>
              <a:t>Примерные темы 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5" t="48723" r="61807" b="3319"/>
          <a:stretch/>
        </p:blipFill>
        <p:spPr>
          <a:xfrm>
            <a:off x="539552" y="1484784"/>
            <a:ext cx="532859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etsad\AppData\Local\Microsoft\Windows\Temporary Internet Files\Content.IE5\43YC431J\SPB_Collage_2014-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312368" cy="3240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работы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834880" cy="4691063"/>
          </a:xfrm>
        </p:spPr>
        <p:txBody>
          <a:bodyPr>
            <a:normAutofit/>
          </a:bodyPr>
          <a:lstStyle/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DSC_00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2040" y="260648"/>
            <a:ext cx="3898900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DCIM\101MSDCF\DSC09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3995936" cy="2996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+mn-lt"/>
              </a:rPr>
              <a:t>Дидактический материал</a:t>
            </a:r>
            <a:endParaRPr lang="ru-RU" sz="2800" b="1" i="1" dirty="0">
              <a:latin typeface="+mn-lt"/>
            </a:endParaRPr>
          </a:p>
        </p:txBody>
      </p:sp>
      <p:pic>
        <p:nvPicPr>
          <p:cNvPr id="1028" name="Picture 4" descr="C:\Users\detsad\AppData\Local\Microsoft\Windows\Temporary Internet Files\Content.IE5\0XRKB8WM\Санкт-петербург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3136"/>
            <a:ext cx="5220072" cy="2204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392489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/>
              <a:t>Игры</a:t>
            </a:r>
            <a:r>
              <a:rPr lang="ru-RU" sz="2400" dirty="0" smtClean="0"/>
              <a:t>:  «Найди пару», «Собери картинку»,  «Отгадай и назови», «Собери картинку из кубиков» , «</a:t>
            </a:r>
            <a:r>
              <a:rPr lang="ru-RU" sz="2400" dirty="0" err="1" smtClean="0"/>
              <a:t>мнемо</a:t>
            </a:r>
            <a:r>
              <a:rPr lang="ru-RU" sz="2400" dirty="0" smtClean="0"/>
              <a:t> Санкт - Петербург»,  лабиринты и др. </a:t>
            </a:r>
          </a:p>
          <a:p>
            <a:pPr marL="0" indent="0">
              <a:buNone/>
            </a:pPr>
            <a:r>
              <a:rPr lang="ru-RU" sz="2800" b="1" i="1" dirty="0" smtClean="0"/>
              <a:t>Мнемотехнические упражнения:</a:t>
            </a:r>
            <a:r>
              <a:rPr lang="ru-RU" sz="2000" dirty="0" smtClean="0"/>
              <a:t>  </a:t>
            </a:r>
            <a:r>
              <a:rPr lang="ru-RU" sz="2400" dirty="0" smtClean="0"/>
              <a:t>цепочки слов, </a:t>
            </a:r>
            <a:r>
              <a:rPr lang="ru-RU" sz="2400" dirty="0" err="1" smtClean="0"/>
              <a:t>мнемотаблицы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800" b="1" i="1" dirty="0" smtClean="0"/>
              <a:t>Подвижные игры и песни:</a:t>
            </a:r>
            <a:r>
              <a:rPr lang="ru-RU" sz="2800" i="1" dirty="0" smtClean="0"/>
              <a:t> </a:t>
            </a:r>
            <a:r>
              <a:rPr lang="ru-RU" sz="2400" dirty="0" smtClean="0"/>
              <a:t>«</a:t>
            </a:r>
            <a:r>
              <a:rPr lang="ru-RU" sz="2400" dirty="0" err="1" smtClean="0"/>
              <a:t>Бегемотик</a:t>
            </a:r>
            <a:r>
              <a:rPr lang="ru-RU" sz="2400" dirty="0" smtClean="0"/>
              <a:t> – </a:t>
            </a:r>
            <a:r>
              <a:rPr lang="ru-RU" sz="2400" dirty="0" err="1" smtClean="0"/>
              <a:t>обормотик</a:t>
            </a:r>
            <a:r>
              <a:rPr lang="ru-RU" sz="2400" dirty="0" smtClean="0"/>
              <a:t>», « Питер стучит кулачками…», « По болоту Пётр пошёл…» ,  «Тётя – туча», «Каменный лев»,  «Конка», «Львы и шары».</a:t>
            </a:r>
          </a:p>
          <a:p>
            <a:pPr marL="0" indent="0">
              <a:buNone/>
            </a:pPr>
            <a:r>
              <a:rPr lang="ru-RU" sz="2800" b="1" i="1" dirty="0" smtClean="0"/>
              <a:t>Строительные наборы: </a:t>
            </a:r>
            <a:r>
              <a:rPr lang="ru-RU" sz="2400" dirty="0" smtClean="0"/>
              <a:t>«Музеи России», « Архитектура Санкт – Петербурга»</a:t>
            </a:r>
            <a:endParaRPr lang="ru-RU" sz="2400" b="1" i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987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Иллюстрации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проекты\прогулки по Петербургу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8776"/>
            <a:ext cx="3427514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CIM\101MSDCF\DSC09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75" y="3510391"/>
            <a:ext cx="4211960" cy="3158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DCIM\101MSDCF\DSC09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7" y="1412776"/>
            <a:ext cx="4114907" cy="30861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Пользователь\AppData\Local\Microsoft\Windows\Temporary Internet Files\Content.IE5\459FU6NE\300px-Spb_collage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1" y="138234"/>
            <a:ext cx="2787738" cy="3902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проекты\прогулки по Петербургу\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4678"/>
            <a:ext cx="3377995" cy="28953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:\DCIM\101MSDCF\DSC090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0" y="424287"/>
            <a:ext cx="3240360" cy="35103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426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Государственное бюджетное дошкольное образовательное учреждение детский сад комбинированного вида № 151 Адмиралтейского района  Санкт - Петербурга</vt:lpstr>
      <vt:lpstr>    Развитие речи детей дошкольного  возраста средствами искусства «Дети и город»</vt:lpstr>
      <vt:lpstr>Актуальность </vt:lpstr>
      <vt:lpstr>Цели 1. Развитие всех компонентов речи дошкольников  средствами архитектуры и истории Санкт – Петербурга.  2. Воспитание  юного петербуржца , при взаимодействии семьи и ДОУ.  3. Расширение кругозора детей о достопримечательностях родного города.  4.Знакомство детей с архитектурой родного города. </vt:lpstr>
      <vt:lpstr>Задачи</vt:lpstr>
      <vt:lpstr>Примерные темы </vt:lpstr>
      <vt:lpstr>1 этап работы</vt:lpstr>
      <vt:lpstr>Дидактический материал</vt:lpstr>
      <vt:lpstr>Иллюстрации</vt:lpstr>
      <vt:lpstr>2 этап работы Взаимодействие с семьёй </vt:lpstr>
      <vt:lpstr>3 этап работы Художественно – эстетическое развитие</vt:lpstr>
      <vt:lpstr>4 этап работы Конструирование</vt:lpstr>
      <vt:lpstr>Презентация PowerPoint</vt:lpstr>
      <vt:lpstr>Список рекомендуемой литературы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проект ГБДОУ № 151 :  Мой город САНКТ - ПЕТЕРБУРГ</dc:title>
  <dc:creator>Пользователь</dc:creator>
  <cp:lastModifiedBy>detsad</cp:lastModifiedBy>
  <cp:revision>40</cp:revision>
  <dcterms:created xsi:type="dcterms:W3CDTF">2016-05-04T06:43:25Z</dcterms:created>
  <dcterms:modified xsi:type="dcterms:W3CDTF">2017-04-12T08:50:36Z</dcterms:modified>
</cp:coreProperties>
</file>