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44AE5-42A1-431A-B2F5-40ADD0C6679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C67D-FE49-4871-8D7F-9AB8678795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29600" cy="4000528"/>
          </a:xfr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информационные технологии. Плюсы и минусы.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Дмитренко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А.С.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15304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22520">
            <a:off x="2709075" y="2527703"/>
            <a:ext cx="3609840" cy="1789279"/>
          </a:xfrm>
        </p:spPr>
        <p:txBody>
          <a:bodyPr>
            <a:normAutofit/>
          </a:bodyPr>
          <a:lstStyle/>
          <a:p>
            <a:r>
              <a:rPr lang="ru-RU" dirty="0" smtClean="0"/>
              <a:t>Поможем с выбором!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71834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6130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572008"/>
            <a:ext cx="2970212" cy="20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14290"/>
            <a:ext cx="2614936" cy="19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786322"/>
            <a:ext cx="3041650" cy="187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290" y="2357430"/>
            <a:ext cx="321471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14346" y="2071678"/>
            <a:ext cx="3388810" cy="221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4929198"/>
            <a:ext cx="5486400" cy="1485920"/>
          </a:xfrm>
        </p:spPr>
        <p:txBody>
          <a:bodyPr>
            <a:normAutofit/>
          </a:bodyPr>
          <a:lstStyle/>
          <a:p>
            <a:r>
              <a:rPr lang="ru-RU" dirty="0" smtClean="0"/>
              <a:t>При правильном подходе к занятиям на компьютере можно извлечь максимум пользы для развития ребенка.</a:t>
            </a:r>
            <a:br>
              <a:rPr lang="ru-RU" dirty="0" smtClean="0"/>
            </a:br>
            <a:r>
              <a:rPr lang="ru-RU" dirty="0" smtClean="0"/>
              <a:t>Б. </a:t>
            </a:r>
            <a:r>
              <a:rPr lang="ru-RU" dirty="0" err="1" smtClean="0"/>
              <a:t>Шлимович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857884" y="5143512"/>
            <a:ext cx="2771756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Grp="1"/>
          </p:cNvPicPr>
          <p:nvPr>
            <p:ph type="pic" idx="1"/>
          </p:nvPr>
        </p:nvPicPr>
        <p:blipFill>
          <a:blip r:embed="rId2"/>
          <a:srcRect l="7101" r="7101"/>
          <a:stretch>
            <a:fillRect/>
          </a:stretch>
        </p:blipFill>
        <p:spPr bwMode="auto">
          <a:xfrm>
            <a:off x="1500166" y="214290"/>
            <a:ext cx="621510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ИКТ прочно вошли в нашу жизнь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8564"/>
            <a:ext cx="4614866" cy="333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анкетирования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Развиваем или губим?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2900354" cy="25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797285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786190"/>
            <a:ext cx="3827468" cy="26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4041782" cy="29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229600" cy="54890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Положительное влияние компьютера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Отрицательное влияние компьютера</a:t>
                      </a:r>
                      <a:endParaRPr lang="ru-RU" dirty="0"/>
                    </a:p>
                  </a:txBody>
                  <a:tcPr/>
                </a:tc>
              </a:tr>
              <a:tr h="43251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мелкой моторики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Большая нагрузка на глаза</a:t>
                      </a:r>
                      <a:endParaRPr lang="ru-RU" dirty="0"/>
                    </a:p>
                  </a:txBody>
                  <a:tcPr/>
                </a:tc>
              </a:tr>
              <a:tr h="432510">
                <a:tc>
                  <a:txBody>
                    <a:bodyPr/>
                    <a:lstStyle/>
                    <a:p>
                      <a:r>
                        <a:rPr lang="ru-RU" dirty="0" smtClean="0"/>
                        <a:t>Познавательная мотивация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Стесненная поза</a:t>
                      </a:r>
                      <a:endParaRPr lang="ru-RU" dirty="0"/>
                    </a:p>
                  </a:txBody>
                  <a:tcPr/>
                </a:tc>
              </a:tr>
              <a:tr h="746523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Выработка усидчивости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остеохондроза, заболевания</a:t>
                      </a:r>
                      <a:r>
                        <a:rPr lang="ru-RU" baseline="0" dirty="0" smtClean="0"/>
                        <a:t>  суставов кистей рук</a:t>
                      </a:r>
                      <a:endParaRPr lang="ru-RU" dirty="0"/>
                    </a:p>
                  </a:txBody>
                  <a:tcPr/>
                </a:tc>
              </a:tr>
              <a:tr h="746523">
                <a:tc>
                  <a:txBody>
                    <a:bodyPr/>
                    <a:lstStyle/>
                    <a:p>
                      <a:r>
                        <a:rPr lang="ru-RU" dirty="0" smtClean="0"/>
                        <a:t>Улучшение памяти, внимания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Психическая нагрузка, нервно-эмоциональное напряжение</a:t>
                      </a:r>
                      <a:endParaRPr lang="ru-RU" dirty="0"/>
                    </a:p>
                  </a:txBody>
                  <a:tcPr/>
                </a:tc>
              </a:tr>
              <a:tr h="746523">
                <a:tc>
                  <a:txBody>
                    <a:bodyPr/>
                    <a:lstStyle/>
                    <a:p>
                      <a:r>
                        <a:rPr lang="ru-RU" dirty="0" smtClean="0"/>
                        <a:t>Ориентирование в современных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технологиях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Компьютерная зависимость</a:t>
                      </a:r>
                      <a:endParaRPr lang="ru-RU" dirty="0"/>
                    </a:p>
                  </a:txBody>
                  <a:tcPr/>
                </a:tc>
              </a:tr>
              <a:tr h="1066463"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Быстрое нахождение нужной информации, следовательно, увеличение свободного времени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Ребенок забывает о реальном мире</a:t>
                      </a:r>
                      <a:endParaRPr lang="ru-RU" dirty="0"/>
                    </a:p>
                  </a:txBody>
                  <a:tcPr/>
                </a:tc>
              </a:tr>
              <a:tr h="7465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Замена общения со взрослыми, сверстниками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компьютерных игр: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ru-RU" dirty="0" smtClean="0"/>
              <a:t>АДВЕНТУРНЫЕ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РОЛЕВЫЕ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СТРАТЕГИИ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ИГРЫ ТИПА «УБЕЙ ВСЕХ»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РАЗВИВАЮЩИЕ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ЛОГИЧЕСКИЕ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/>
              <a:t>СИМУЛЯТОРЫ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компьютерной игре дошкольника: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В игре не должно быть текстовой информации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Шрифт символов должен быть больше, чем традиционный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Изображение на экране должно быть крупным, без мелких отвлекающих деталей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Темп движений на экране не быстрый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Нежелательно применение системы оценок в баллах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Программа должна иметь логическое завершение- построен дом, нарисован рисунок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Гигиенические требования при организации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9720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Игра не должна превышать 15 минут в день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Лучше играть в первой половине дня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В течение недели ребенок может работать с компьютером не более 3 раз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Комната, в которой он работает должна быть хорошо освещена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Мебель должна соответствовать росту ребенка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Расстояние от глаз ребенка до монитора не менее 60 см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После игры обязательна зарядка для глаз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Игровую деятельность сменить физическими упражнениями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239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Современные информационные технологии. Плюсы и минусы. подготовила: воспитатель Дмитренко А.С. </vt:lpstr>
      <vt:lpstr>При правильном подходе к занятиям на компьютере можно извлечь максимум пользы для развития ребенка. Б. Шлимович</vt:lpstr>
      <vt:lpstr>Современные ИКТ прочно вошли в нашу жизнь</vt:lpstr>
      <vt:lpstr>Результаты анкетирования</vt:lpstr>
      <vt:lpstr>Развиваем или губим?</vt:lpstr>
      <vt:lpstr>Слайд 6</vt:lpstr>
      <vt:lpstr>Классификация компьютерных игр:</vt:lpstr>
      <vt:lpstr>Требования к компьютерной игре дошкольника:</vt:lpstr>
      <vt:lpstr>Гигиенические требования при организации игры</vt:lpstr>
      <vt:lpstr>Слайд 10</vt:lpstr>
      <vt:lpstr>Поможем с выбором!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информационные технологии. Плюсы и минусы.</dc:title>
  <dc:creator>user</dc:creator>
  <cp:lastModifiedBy>user</cp:lastModifiedBy>
  <cp:revision>8</cp:revision>
  <dcterms:created xsi:type="dcterms:W3CDTF">2015-10-01T00:41:01Z</dcterms:created>
  <dcterms:modified xsi:type="dcterms:W3CDTF">2015-10-01T01:53:58Z</dcterms:modified>
</cp:coreProperties>
</file>