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50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1810C70-6A94-4849-94FC-3E942D6AF4EC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4AD99E1-92D8-4913-B87A-2EE53C857E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gif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285884"/>
          </a:xfrm>
        </p:spPr>
        <p:txBody>
          <a:bodyPr/>
          <a:lstStyle/>
          <a:p>
            <a:r>
              <a:rPr lang="ru-RU" dirty="0" smtClean="0"/>
              <a:t>Подготовила: воспитатель ДОУ №16 «</a:t>
            </a:r>
            <a:r>
              <a:rPr lang="ru-RU" dirty="0" err="1" smtClean="0"/>
              <a:t>Рыбачок</a:t>
            </a:r>
            <a:r>
              <a:rPr lang="ru-RU" dirty="0" smtClean="0"/>
              <a:t>»</a:t>
            </a:r>
          </a:p>
          <a:p>
            <a:r>
              <a:rPr lang="ru-RU" dirty="0" err="1" smtClean="0"/>
              <a:t>Дмитренко</a:t>
            </a:r>
            <a:r>
              <a:rPr lang="ru-RU" dirty="0" smtClean="0"/>
              <a:t> А.С.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6139"/>
            <a:ext cx="7772400" cy="86854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Люди труда</a:t>
            </a:r>
            <a:endParaRPr lang="ru-RU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http://3.bp.blogspot.com/-v0B3lpyAT8o/UnZlAXlXgUI/AAAAAAAAUTA/c5RlcF176mo/s200/%D0%BB%D1%91%D1%82%D1%87%D0%B8%D0%BA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457200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Содержимое 6" descr="http://1.bp.blogspot.com/-f2-zq4J-ORU/UnZlBbxHXxI/AAAAAAAAUTI/AqPYUncanvw/s200/%D1%81%D1%82%D1%8E%D0%B0%D1%80%D0%B4%D0%B5%D1%81%D1%81%D0%B0.gif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57200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3.bp.blogspot.com/-H3rOXQmBJLs/TVUl67Zy30I/AAAAAAAAGWk/RcCZ3gtzvAs/s200/%25D0%25BC%25D0%25BE%25D1%2580%25D1%258F%25D0%25B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457200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6643702" y="1428736"/>
            <a:ext cx="20717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Моряк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Плывёт моряк на корабле</a:t>
            </a:r>
            <a:br>
              <a:rPr lang="ru-RU" dirty="0" smtClean="0"/>
            </a:br>
            <a:r>
              <a:rPr lang="ru-RU" dirty="0" smtClean="0"/>
              <a:t>Он не тоскует по земле.</a:t>
            </a:r>
            <a:br>
              <a:rPr lang="ru-RU" dirty="0" smtClean="0"/>
            </a:br>
            <a:r>
              <a:rPr lang="ru-RU" dirty="0" smtClean="0"/>
              <a:t>Он с ветром дружит и волной</a:t>
            </a:r>
            <a:br>
              <a:rPr lang="ru-RU" dirty="0" smtClean="0"/>
            </a:br>
            <a:r>
              <a:rPr lang="ru-RU" dirty="0" smtClean="0"/>
              <a:t>Ведь море — дом его родной.</a:t>
            </a:r>
            <a:br>
              <a:rPr lang="ru-RU" dirty="0" smtClean="0"/>
            </a:br>
            <a:r>
              <a:rPr lang="ru-RU" i="1" dirty="0" smtClean="0"/>
              <a:t>Сергей Чертков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43306" y="1500174"/>
            <a:ext cx="20002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Летчик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Лётчик знает своё дело,</a:t>
            </a:r>
            <a:br>
              <a:rPr lang="ru-RU" dirty="0" smtClean="0"/>
            </a:br>
            <a:r>
              <a:rPr lang="ru-RU" dirty="0" smtClean="0"/>
              <a:t>В небе водит самолёт.</a:t>
            </a:r>
            <a:br>
              <a:rPr lang="ru-RU" dirty="0" smtClean="0"/>
            </a:br>
            <a:r>
              <a:rPr lang="ru-RU" dirty="0" smtClean="0"/>
              <a:t>Над землёй летит он смело,</a:t>
            </a:r>
            <a:br>
              <a:rPr lang="ru-RU" dirty="0" smtClean="0"/>
            </a:br>
            <a:r>
              <a:rPr lang="ru-RU" dirty="0" smtClean="0"/>
              <a:t>Совершая перелёт.</a:t>
            </a:r>
            <a:br>
              <a:rPr lang="ru-RU" dirty="0" smtClean="0"/>
            </a:br>
            <a:r>
              <a:rPr lang="ru-RU" i="1" dirty="0" smtClean="0"/>
              <a:t>Сергей Чертков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 flipH="1">
            <a:off x="1285852" y="1428736"/>
            <a:ext cx="54864" cy="25479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1472" y="1357298"/>
            <a:ext cx="25717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Нахожусь всегда в полёте</a:t>
            </a:r>
          </a:p>
          <a:p>
            <a:r>
              <a:rPr lang="ru-RU" dirty="0" smtClean="0"/>
              <a:t>В белоснежном самолёте.</a:t>
            </a:r>
          </a:p>
          <a:p>
            <a:r>
              <a:rPr lang="ru-RU" dirty="0" smtClean="0"/>
              <a:t>Пассажирам помогаю,</a:t>
            </a:r>
          </a:p>
          <a:p>
            <a:r>
              <a:rPr lang="ru-RU" dirty="0" smtClean="0"/>
              <a:t>Прессу, кофе предлагаю.</a:t>
            </a:r>
          </a:p>
          <a:p>
            <a:r>
              <a:rPr lang="ru-RU" dirty="0" smtClean="0"/>
              <a:t>Я воздушная принцесса</a:t>
            </a:r>
          </a:p>
          <a:p>
            <a:r>
              <a:rPr lang="ru-RU" dirty="0" smtClean="0"/>
              <a:t>И зовусь я </a:t>
            </a:r>
            <a:r>
              <a:rPr lang="ru-RU" b="1" dirty="0" smtClean="0"/>
              <a:t>стюардесса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Запомни!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http://4.bp.blogspot.com/-b0R5_BCnDaY/UUnh62EczFI/AAAAAAAARyU/Q6qEY1-ntpk/s200/%D0%BF%D0%BE%D0%BB%D0%B8%D1%86%D0%B5%D0%B9%D1%81%D0%BA%D0%B8%D0%B9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21481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1.bp.blogspot.com/-nrWJuPMxhQs/TVUnszJ8M8I/AAAAAAAAGW8/adDY7_GJIAw/s1600/%25D0%25BF%25D0%25BE%25D0%25B6%25D0%25B0%25D1%2580%25D0%25BD%25D0%25B8%25D0%25B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643050"/>
            <a:ext cx="1714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4" descr="http://4.bp.blogspot.com/-ZLRrwF-b_q4/TVUktTl7Y6I/AAAAAAAAGWA/fP-9bOiA2p0/s200/%25D0%25B2%25D1%2580%25D0%25B0%25D1%2587.jpg"/>
          <p:cNvPicPr>
            <a:picLocks noGrp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68" y="4286256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57158" y="1500174"/>
            <a:ext cx="242889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Если вы в беду попали,</a:t>
            </a:r>
            <a:br>
              <a:rPr lang="ru-RU" dirty="0" smtClean="0"/>
            </a:br>
            <a:r>
              <a:rPr lang="ru-RU" dirty="0" smtClean="0"/>
              <a:t>Телефон </a:t>
            </a:r>
            <a:r>
              <a:rPr lang="ru-RU" sz="4000" b="1" dirty="0" smtClean="0">
                <a:solidFill>
                  <a:srgbClr val="FF0000"/>
                </a:solidFill>
              </a:rPr>
              <a:t>020</a:t>
            </a:r>
            <a:r>
              <a:rPr lang="ru-RU" dirty="0" smtClean="0"/>
              <a:t> </a:t>
            </a:r>
            <a:r>
              <a:rPr lang="ru-RU" dirty="0" smtClean="0"/>
              <a:t>набрали.</a:t>
            </a:r>
            <a:br>
              <a:rPr lang="ru-RU" dirty="0" smtClean="0"/>
            </a:br>
            <a:r>
              <a:rPr lang="ru-RU" dirty="0" smtClean="0"/>
              <a:t>К вам полиция придёт,</a:t>
            </a:r>
            <a:br>
              <a:rPr lang="ru-RU" dirty="0" smtClean="0"/>
            </a:br>
            <a:r>
              <a:rPr lang="ru-RU" dirty="0" smtClean="0"/>
              <a:t>Всем поможет, всех спасёт.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57554" y="3929066"/>
            <a:ext cx="26431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огне и дыму</a:t>
            </a:r>
            <a:br>
              <a:rPr lang="ru-RU" dirty="0" smtClean="0"/>
            </a:br>
            <a:r>
              <a:rPr lang="ru-RU" dirty="0" smtClean="0"/>
              <a:t>Он идёт среди жара,</a:t>
            </a:r>
            <a:br>
              <a:rPr lang="ru-RU" dirty="0" smtClean="0"/>
            </a:br>
            <a:r>
              <a:rPr lang="ru-RU" dirty="0" smtClean="0"/>
              <a:t>Спасая людей</a:t>
            </a:r>
            <a:br>
              <a:rPr lang="ru-RU" dirty="0" smtClean="0"/>
            </a:br>
            <a:r>
              <a:rPr lang="ru-RU" dirty="0" smtClean="0"/>
              <a:t>И дома от пожара</a:t>
            </a:r>
            <a:r>
              <a:rPr lang="ru-RU" dirty="0" smtClean="0"/>
              <a:t>!</a:t>
            </a:r>
            <a:endParaRPr lang="ru-RU" dirty="0" smtClean="0"/>
          </a:p>
          <a:p>
            <a:r>
              <a:rPr lang="ru-RU" i="1" dirty="0" smtClean="0"/>
              <a:t>(Е. Сенин</a:t>
            </a:r>
            <a:r>
              <a:rPr lang="ru-RU" i="1" dirty="0" smtClean="0"/>
              <a:t>)</a:t>
            </a:r>
          </a:p>
          <a:p>
            <a:r>
              <a:rPr lang="ru-RU" i="1" dirty="0" smtClean="0"/>
              <a:t>	</a:t>
            </a:r>
            <a:r>
              <a:rPr lang="ru-RU" sz="4000" b="1" i="1" dirty="0" smtClean="0">
                <a:solidFill>
                  <a:srgbClr val="FF0000"/>
                </a:solidFill>
              </a:rPr>
              <a:t>010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00826" y="2143116"/>
            <a:ext cx="242887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Белый халат,</a:t>
            </a:r>
            <a:br>
              <a:rPr lang="ru-RU" dirty="0" smtClean="0"/>
            </a:br>
            <a:r>
              <a:rPr lang="ru-RU" dirty="0" smtClean="0"/>
              <a:t>изучающий взгляд:</a:t>
            </a:r>
            <a:br>
              <a:rPr lang="ru-RU" dirty="0" smtClean="0"/>
            </a:br>
            <a:r>
              <a:rPr lang="ru-RU" dirty="0" smtClean="0"/>
              <a:t>– Жалобы есть?</a:t>
            </a:r>
            <a:br>
              <a:rPr lang="ru-RU" dirty="0" smtClean="0"/>
            </a:br>
            <a:r>
              <a:rPr lang="ru-RU" dirty="0" smtClean="0"/>
              <a:t>Подходите подряд!</a:t>
            </a:r>
          </a:p>
          <a:p>
            <a:r>
              <a:rPr lang="ru-RU" i="1" dirty="0" smtClean="0"/>
              <a:t>(Е. Санин</a:t>
            </a:r>
            <a:r>
              <a:rPr lang="ru-RU" i="1" dirty="0" smtClean="0"/>
              <a:t>)</a:t>
            </a:r>
            <a:endParaRPr lang="ru-RU" i="1" dirty="0" smtClean="0"/>
          </a:p>
          <a:p>
            <a:r>
              <a:rPr lang="ru-RU" i="1" dirty="0" smtClean="0"/>
              <a:t>	</a:t>
            </a:r>
            <a:r>
              <a:rPr lang="ru-RU" sz="4000" b="1" i="1" dirty="0" smtClean="0">
                <a:solidFill>
                  <a:srgbClr val="FF0000"/>
                </a:solidFill>
              </a:rPr>
              <a:t>030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12192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Кем ты хочешь стать, когда вырастешь?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&amp;Pcy;&amp;ocy;&amp;chcy;&amp;iecy;&amp;mcy;&amp;ucy;&amp;chcy;&amp;kcy;&amp;acy; &amp;vcy; &amp;kcy;&amp;ocy;&amp;scy;&amp;mcy;&amp;ocy;&amp;scy;&amp;iecy; - &amp;Acy;&amp;fcy;&amp;icy;&amp;shcy;&amp;acy; &amp;KHcy;&amp;acy;&amp;rcy;&amp;softcy;&amp;kcy;&amp;ocy;&amp;vcy;&amp;acy; &amp;ncy;&amp;acy; &amp;Mcy;&amp;iecy;&amp;dcy;&amp;icy;&amp;acy;&amp;Pcy;&amp;ocy;&amp;rcy;&amp;tcy;&amp;iecy;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500174"/>
            <a:ext cx="350792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-назови профессию</a:t>
            </a:r>
            <a:br>
              <a:rPr lang="ru-RU" dirty="0" smtClean="0"/>
            </a:br>
            <a:r>
              <a:rPr lang="ru-RU" dirty="0" smtClean="0"/>
              <a:t>-что делает человек данной профессии</a:t>
            </a:r>
            <a:br>
              <a:rPr lang="ru-RU" dirty="0" smtClean="0"/>
            </a:br>
            <a:r>
              <a:rPr lang="ru-RU" dirty="0" smtClean="0"/>
              <a:t>-какие инструменты использует человек данной профессии</a:t>
            </a:r>
            <a:br>
              <a:rPr lang="ru-RU" dirty="0" smtClean="0"/>
            </a:br>
            <a:r>
              <a:rPr lang="ru-RU" dirty="0" smtClean="0"/>
              <a:t>-какую пользу приносит эта профессия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к беседе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3.bp.blogspot.com/-rF8OQYWpKG4/TVUkkiPToDI/AAAAAAAAGV8/EHcy0thUVFY/s200/%25D0%25B2%25D0%25BE%25D1%2581%25D0%25BF%25D0%25B8%25D1%2582%25D0%25B0%25D1%2582%25D0%25B5%25D0%25BB%25D1%258C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214818"/>
            <a:ext cx="1857388" cy="219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1428736"/>
            <a:ext cx="30003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Он учит буквы складывать, считать,</a:t>
            </a:r>
            <a:br>
              <a:rPr lang="ru-RU" dirty="0" smtClean="0"/>
            </a:br>
            <a:r>
              <a:rPr lang="ru-RU" dirty="0" smtClean="0"/>
              <a:t>Цветы растить и бабочек ловить,</a:t>
            </a:r>
            <a:br>
              <a:rPr lang="ru-RU" dirty="0" smtClean="0"/>
            </a:br>
            <a:r>
              <a:rPr lang="ru-RU" dirty="0" smtClean="0"/>
              <a:t>На все смотреть и все запоминать</a:t>
            </a:r>
            <a:br>
              <a:rPr lang="ru-RU" dirty="0" smtClean="0"/>
            </a:br>
            <a:r>
              <a:rPr lang="ru-RU" dirty="0" smtClean="0"/>
              <a:t>И все родное, русское любить.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4214818"/>
            <a:ext cx="30003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Быть учителем – призванье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Быть примером подражанья,</a:t>
            </a:r>
            <a:br>
              <a:rPr lang="ru-RU" dirty="0" smtClean="0"/>
            </a:br>
            <a:r>
              <a:rPr lang="ru-RU" dirty="0" smtClean="0"/>
              <a:t>Интересно объяснять,</a:t>
            </a:r>
            <a:br>
              <a:rPr lang="ru-RU" dirty="0" smtClean="0"/>
            </a:br>
            <a:r>
              <a:rPr lang="ru-RU" dirty="0" smtClean="0"/>
              <a:t>Чтоб имели все желанье</a:t>
            </a:r>
            <a:br>
              <a:rPr lang="ru-RU" dirty="0" smtClean="0"/>
            </a:br>
            <a:r>
              <a:rPr lang="ru-RU" dirty="0" smtClean="0"/>
              <a:t>На уроках отвечать.</a:t>
            </a:r>
            <a:endParaRPr lang="ru-RU" dirty="0"/>
          </a:p>
        </p:txBody>
      </p:sp>
      <p:pic>
        <p:nvPicPr>
          <p:cNvPr id="7" name="Содержимое 4" descr="http://3.bp.blogspot.com/-5rRzkENhQIQ/TVUsvY0dtjI/AAAAAAAAGXs/J67dH4Rpf1U/s200/%25D1%2583%25D1%2587%25D0%25B8%25D1%2582%25D0%25B5%25D0%25BB%25D1%258C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500174"/>
            <a:ext cx="183356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Сельские </a:t>
            </a:r>
            <a:r>
              <a:rPr lang="ru-RU" dirty="0" smtClean="0">
                <a:solidFill>
                  <a:srgbClr val="7030A0"/>
                </a:solidFill>
              </a:rPr>
              <a:t>профессии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8" name="Рисунок 7" descr="http://2.bp.blogspot.com/-rwjKFUxYw2Q/TVUlceu7ywI/AAAAAAAAGWU/0QwIdj4fpQ8/s200/%25D0%25BA%25D0%25BE%25D0%25BC%25D0%25B1%25D0%25B0%25D0%25B9%25D0%25BD%25D0%25B5%25D1%258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500174"/>
            <a:ext cx="185738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8" descr="http://1.bp.blogspot.com/-JSHuqkmUbqE/TVUk7QKrkFI/AAAAAAAAGWE/_tPiY8uyjus/s200/%25D0%25B4%25D0%25BE%25D1%258F%25D1%2580%25D0%25BA%25D0%25B0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1571612"/>
            <a:ext cx="16430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4" descr="http://4.bp.blogspot.com/-HHX9BYRYyD4/TVUtAOwsGfI/AAAAAAAAGXw/SFmE5HSD0ac/s200/%25D1%2584%25D0%25B5%25D1%2580%25D0%25BC%25D0%25B5%25D1%2580.jpg"/>
          <p:cNvPicPr>
            <a:picLocks noGrp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357694"/>
            <a:ext cx="169068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5" descr="http://1.bp.blogspot.com/-V-GYWC75qDs/TVUsUi75xrI/AAAAAAAAGXk/zATIG7kh-ZQ/s200/%25D1%2582%25D1%2580%25D0%25B0%25D0%25BA%25D1%2582%25D0%25BE%25D1%2580%25D0%25B8%25D1%2581%25D1%2582.jpg"/>
          <p:cNvPicPr>
            <a:picLocks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143380"/>
            <a:ext cx="192882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6357950" y="3571876"/>
            <a:ext cx="25003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Доярка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Утром солнце светит ярко,</a:t>
            </a:r>
            <a:br>
              <a:rPr lang="ru-RU" dirty="0" smtClean="0"/>
            </a:br>
            <a:r>
              <a:rPr lang="ru-RU" dirty="0" smtClean="0"/>
              <a:t>Молочко несёт доярка.</a:t>
            </a:r>
            <a:br>
              <a:rPr lang="ru-RU" dirty="0" smtClean="0"/>
            </a:br>
            <a:r>
              <a:rPr lang="ru-RU" dirty="0" smtClean="0"/>
              <a:t>Тёплое, коровье,</a:t>
            </a:r>
            <a:br>
              <a:rPr lang="ru-RU" dirty="0" smtClean="0"/>
            </a:br>
            <a:r>
              <a:rPr lang="ru-RU" dirty="0" smtClean="0"/>
              <a:t>Детям на здоровье.</a:t>
            </a:r>
            <a:br>
              <a:rPr lang="ru-RU" dirty="0" smtClean="0"/>
            </a:br>
            <a:r>
              <a:rPr lang="ru-RU" i="1" dirty="0" smtClean="0"/>
              <a:t>Сергей Чертков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1357298"/>
            <a:ext cx="29289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Фермер славится делами.</a:t>
            </a:r>
            <a:br>
              <a:rPr lang="ru-RU" dirty="0" smtClean="0"/>
            </a:br>
            <a:r>
              <a:rPr lang="ru-RU" dirty="0" smtClean="0"/>
              <a:t>Сам хозяйство он ведёт.</a:t>
            </a:r>
            <a:br>
              <a:rPr lang="ru-RU" dirty="0" smtClean="0"/>
            </a:br>
            <a:r>
              <a:rPr lang="ru-RU" dirty="0" smtClean="0"/>
              <a:t>Молоком и овощами</a:t>
            </a:r>
            <a:br>
              <a:rPr lang="ru-RU" dirty="0" smtClean="0"/>
            </a:br>
            <a:r>
              <a:rPr lang="ru-RU" dirty="0" smtClean="0"/>
              <a:t>Нас снабжает круглый год.</a:t>
            </a:r>
            <a:br>
              <a:rPr lang="ru-RU" dirty="0" smtClean="0"/>
            </a:br>
            <a:r>
              <a:rPr lang="ru-RU" dirty="0" smtClean="0"/>
              <a:t>В поле высеет пшеницу,</a:t>
            </a:r>
            <a:br>
              <a:rPr lang="ru-RU" dirty="0" smtClean="0"/>
            </a:br>
            <a:r>
              <a:rPr lang="ru-RU" dirty="0" smtClean="0"/>
              <a:t>Вырастит на ферме птицу,</a:t>
            </a:r>
            <a:br>
              <a:rPr lang="ru-RU" dirty="0" smtClean="0"/>
            </a:br>
            <a:r>
              <a:rPr lang="ru-RU" dirty="0" smtClean="0"/>
              <a:t>Пчёл семейство заведёт,</a:t>
            </a:r>
            <a:br>
              <a:rPr lang="ru-RU" dirty="0" smtClean="0"/>
            </a:br>
            <a:r>
              <a:rPr lang="ru-RU" dirty="0" smtClean="0"/>
              <a:t>Соберёт душистый мёд.</a:t>
            </a:r>
          </a:p>
          <a:p>
            <a:r>
              <a:rPr lang="ru-RU" i="1" dirty="0" smtClean="0"/>
              <a:t>(О. </a:t>
            </a:r>
            <a:r>
              <a:rPr lang="ru-RU" i="1" dirty="0" err="1" smtClean="0"/>
              <a:t>Повещенко</a:t>
            </a:r>
            <a:r>
              <a:rPr lang="ru-RU" i="1" dirty="0" smtClean="0"/>
              <a:t> )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Техника в профессии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" name="Содержимое 9" descr="http://2.bp.blogspot.com/-Ku4_F7Sc6fk/TVUkK_kfo_I/AAAAAAAAGVw/ysWDNC48Rh4/s200/%25D0%25B0%25D0%25B2%25D1%2582%25D0%25BE%25D0%25BC%25D0%25B5%25D1%2585%25D0%25B0%25D0%25BD%25D0%25B8%25D0%25BA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42886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1.bp.blogspot.com/-9Ttp4JwML94/UUnh18Z0jtI/AAAAAAAARx8/kW3HG06yRR4/s200/%D0%B2%D0%BE%D0%B4%D0%B8%D1%82%D0%B5%D0%BB%D1%8C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4714884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11" descr="http://1.bp.blogspot.com/--_RzXZKkhvc/ULnq1w98akI/AAAAAAAAP7k/y3hxYb4HhMI/s200/%D0%9C%D0%B0%D1%88%D0%B8%D0%BD%D0%B8%D1%81%D1%82.jpg"/>
          <p:cNvPicPr>
            <a:picLocks noGrp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1500174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3428992" y="1428736"/>
            <a:ext cx="207170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Шофер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Качу,</a:t>
            </a:r>
            <a:br>
              <a:rPr lang="ru-RU" dirty="0" smtClean="0"/>
            </a:br>
            <a:r>
              <a:rPr lang="ru-RU" dirty="0" smtClean="0"/>
              <a:t>Лечу</a:t>
            </a:r>
            <a:br>
              <a:rPr lang="ru-RU" dirty="0" smtClean="0"/>
            </a:br>
            <a:r>
              <a:rPr lang="ru-RU" dirty="0" smtClean="0"/>
              <a:t>Во весь опор.</a:t>
            </a:r>
            <a:br>
              <a:rPr lang="ru-RU" dirty="0" smtClean="0"/>
            </a:br>
            <a:r>
              <a:rPr lang="ru-RU" dirty="0" smtClean="0"/>
              <a:t>Я сам — шофер,</a:t>
            </a:r>
            <a:br>
              <a:rPr lang="ru-RU" dirty="0" smtClean="0"/>
            </a:br>
            <a:r>
              <a:rPr lang="ru-RU" dirty="0" smtClean="0"/>
              <a:t>И сам — мотор. </a:t>
            </a:r>
            <a:br>
              <a:rPr lang="ru-RU" dirty="0" smtClean="0"/>
            </a:br>
            <a:r>
              <a:rPr lang="ru-RU" dirty="0" smtClean="0"/>
              <a:t>Нажимаю</a:t>
            </a:r>
            <a:br>
              <a:rPr lang="ru-RU" dirty="0" smtClean="0"/>
            </a:br>
            <a:r>
              <a:rPr lang="ru-RU" dirty="0" smtClean="0"/>
              <a:t>На педаль-</a:t>
            </a:r>
            <a:br>
              <a:rPr lang="ru-RU" dirty="0" smtClean="0"/>
            </a:br>
            <a:r>
              <a:rPr lang="ru-RU" dirty="0" smtClean="0"/>
              <a:t>И машина</a:t>
            </a:r>
            <a:br>
              <a:rPr lang="ru-RU" dirty="0" smtClean="0"/>
            </a:br>
            <a:r>
              <a:rPr lang="ru-RU" dirty="0" smtClean="0"/>
              <a:t>Мчится вдаль!</a:t>
            </a:r>
            <a:br>
              <a:rPr lang="ru-RU" dirty="0" smtClean="0"/>
            </a:br>
            <a:r>
              <a:rPr lang="ru-RU" i="1" dirty="0" smtClean="0"/>
              <a:t>Б. </a:t>
            </a:r>
            <a:r>
              <a:rPr lang="ru-RU" i="1" dirty="0" err="1" smtClean="0"/>
              <a:t>Заходер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215074" y="3929066"/>
            <a:ext cx="27146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Со свистом поезд мчится,</a:t>
            </a:r>
            <a:br>
              <a:rPr lang="ru-RU" dirty="0" smtClean="0"/>
            </a:br>
            <a:r>
              <a:rPr lang="ru-RU" dirty="0" smtClean="0"/>
              <a:t>Не может опоздать.</a:t>
            </a:r>
            <a:br>
              <a:rPr lang="ru-RU" dirty="0" smtClean="0"/>
            </a:br>
            <a:r>
              <a:rPr lang="ru-RU" dirty="0" smtClean="0"/>
              <a:t>Я стану машинистом!</a:t>
            </a:r>
            <a:br>
              <a:rPr lang="ru-RU" dirty="0" smtClean="0"/>
            </a:br>
            <a:r>
              <a:rPr lang="ru-RU" dirty="0" smtClean="0"/>
              <a:t>А ты кем хочешь стать?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Содержимое 10" descr="http://1.bp.blogspot.com/-n16IjMOoCjw/TVUnzqL3v-I/AAAAAAAAGXA/SV5F0DgcP4Q/s1600/%25D0%25BF%25D0%25BE%25D1%2587%25D1%2582%25D0%25B0%25D0%25BB%25D1%258C%25D0%25BE%25D0%25BD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500570"/>
            <a:ext cx="1948306" cy="2119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571472" y="1785926"/>
            <a:ext cx="30003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Письма, телеграммы и газеты</a:t>
            </a:r>
            <a:br>
              <a:rPr lang="ru-RU" dirty="0" smtClean="0"/>
            </a:br>
            <a:r>
              <a:rPr lang="ru-RU" dirty="0" smtClean="0"/>
              <a:t>Он разносит в срок по адресам.</a:t>
            </a:r>
            <a:br>
              <a:rPr lang="ru-RU" dirty="0" smtClean="0"/>
            </a:br>
            <a:r>
              <a:rPr lang="ru-RU" dirty="0" smtClean="0"/>
              <a:t>Новости со всех концов планеты</a:t>
            </a:r>
            <a:br>
              <a:rPr lang="ru-RU" dirty="0" smtClean="0"/>
            </a:br>
            <a:r>
              <a:rPr lang="ru-RU" dirty="0" smtClean="0"/>
              <a:t>Почтальон всегда доставит вам.</a:t>
            </a:r>
          </a:p>
          <a:p>
            <a:r>
              <a:rPr lang="ru-RU" i="1" dirty="0" smtClean="0"/>
              <a:t>(О. </a:t>
            </a:r>
            <a:r>
              <a:rPr lang="ru-RU" i="1" dirty="0" err="1" smtClean="0"/>
              <a:t>Повещенко</a:t>
            </a:r>
            <a:r>
              <a:rPr lang="ru-RU" i="1" dirty="0" smtClean="0"/>
              <a:t> )</a:t>
            </a:r>
            <a:endParaRPr lang="ru-RU" dirty="0"/>
          </a:p>
        </p:txBody>
      </p:sp>
      <p:pic>
        <p:nvPicPr>
          <p:cNvPr id="13" name="Содержимое 12" descr="http://4.bp.blogspot.com/-F2TiPa6VuxQ/TVUsA8UthuI/AAAAAAAAGXc/cLwPoEZ56KQ/s200/%25D1%2581%25D1%2582%25D1%2580%25D0%25BE%25D0%25B8%25D1%2582%25D0%25B5%25D0%25BB%25D1%258C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785926"/>
            <a:ext cx="207170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4500562" y="4071942"/>
            <a:ext cx="378621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Точно в срок построит он: </a:t>
            </a:r>
            <a:br>
              <a:rPr lang="ru-RU" b="1" dirty="0" smtClean="0"/>
            </a:br>
            <a:r>
              <a:rPr lang="ru-RU" b="1" dirty="0" smtClean="0"/>
              <a:t>Небоскрёб и стадион. </a:t>
            </a:r>
            <a:br>
              <a:rPr lang="ru-RU" b="1" dirty="0" smtClean="0"/>
            </a:br>
            <a:r>
              <a:rPr lang="ru-RU" b="1" dirty="0" smtClean="0"/>
              <a:t>Детский садик и больницу, </a:t>
            </a:r>
            <a:br>
              <a:rPr lang="ru-RU" b="1" dirty="0" smtClean="0"/>
            </a:br>
            <a:r>
              <a:rPr lang="ru-RU" b="1" dirty="0" smtClean="0"/>
              <a:t>Магазинов вереницу. </a:t>
            </a:r>
            <a:br>
              <a:rPr lang="ru-RU" b="1" dirty="0" smtClean="0"/>
            </a:br>
            <a:r>
              <a:rPr lang="ru-RU" b="1" dirty="0" smtClean="0"/>
              <a:t>Даже дом, скажу вам я, </a:t>
            </a:r>
            <a:br>
              <a:rPr lang="ru-RU" b="1" dirty="0" smtClean="0"/>
            </a:br>
            <a:r>
              <a:rPr lang="ru-RU" b="1" dirty="0" smtClean="0"/>
              <a:t>Где живет моя семья, </a:t>
            </a:r>
            <a:br>
              <a:rPr lang="ru-RU" b="1" dirty="0" smtClean="0"/>
            </a:br>
            <a:r>
              <a:rPr lang="ru-RU" b="1" dirty="0" smtClean="0"/>
              <a:t>(и другие жители) </a:t>
            </a:r>
            <a:br>
              <a:rPr lang="ru-RU" b="1" dirty="0" smtClean="0"/>
            </a:br>
            <a:r>
              <a:rPr lang="ru-RU" b="1" dirty="0" smtClean="0"/>
              <a:t>Строили – строители! </a:t>
            </a:r>
            <a:endParaRPr lang="ru-RU" dirty="0" smtClean="0"/>
          </a:p>
          <a:p>
            <a:r>
              <a:rPr lang="ru-RU" b="1" i="1" dirty="0" smtClean="0"/>
              <a:t>(И. </a:t>
            </a:r>
            <a:r>
              <a:rPr lang="ru-RU" b="1" i="1" dirty="0" err="1" smtClean="0"/>
              <a:t>Ильх</a:t>
            </a:r>
            <a:r>
              <a:rPr lang="ru-RU" b="1" i="1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Творческие профессии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7" name="Содержимое 6" descr="http://4.bp.blogspot.com/-JaIctCy7xv0/TVUt0JYl6yI/AAAAAAAAGX8/LLxZQMrNm8c/s200/%25D1%2585%25D1%2583%25D0%25B4%25D0%25BE%25D0%25B6%25D0%25BD%25D0%25B8%25D0%25BA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3857628"/>
            <a:ext cx="1785950" cy="226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2.bp.blogspot.com/-Y3R1_-rEZQ4/TVUndr1KrsI/AAAAAAAAGW0/k-Jbm1-fw98/s200/%25D0%25BF%25D0%25B0%25D1%2580%25D0%25B8%25D0%25BA%25D0%25BC%25D0%25B0%25D1%2585%25D0%25B5%25D1%258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135729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4.bp.blogspot.com/-5wkJ0zidUMo/TVUtLUB4f3I/AAAAAAAAGX0/T0IguYfw3z0/s200/%25D1%2584%25D0%25BE%25D1%2582%25D0%25BE%25D0%25B3%25D1%2580%25D0%25B0%25D1%258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500570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3357554" y="3286124"/>
            <a:ext cx="20717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Парикмахер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Дайте ножницы, расчёску,</a:t>
            </a:r>
            <a:br>
              <a:rPr lang="ru-RU" dirty="0" smtClean="0"/>
            </a:br>
            <a:r>
              <a:rPr lang="ru-RU" dirty="0" smtClean="0"/>
              <a:t>Он вам сделает причёску.</a:t>
            </a:r>
            <a:br>
              <a:rPr lang="ru-RU" dirty="0" smtClean="0"/>
            </a:br>
            <a:r>
              <a:rPr lang="ru-RU" dirty="0" smtClean="0"/>
              <a:t>Парикмахер непременно</a:t>
            </a:r>
            <a:br>
              <a:rPr lang="ru-RU" dirty="0" smtClean="0"/>
            </a:br>
            <a:r>
              <a:rPr lang="ru-RU" dirty="0" smtClean="0"/>
              <a:t>Подстрижёт вас современно.</a:t>
            </a:r>
            <a:br>
              <a:rPr lang="ru-RU" dirty="0" smtClean="0"/>
            </a:br>
            <a:r>
              <a:rPr lang="ru-RU" i="1" dirty="0" smtClean="0"/>
              <a:t>Сергей Чертков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2516904" cy="45720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Снимем вас</a:t>
            </a:r>
          </a:p>
          <a:p>
            <a:r>
              <a:rPr lang="ru-RU" sz="1800" dirty="0" smtClean="0"/>
              <a:t>В профиль иль анфас,</a:t>
            </a:r>
          </a:p>
          <a:p>
            <a:r>
              <a:rPr lang="ru-RU" sz="1800" dirty="0" smtClean="0"/>
              <a:t>Хоть стоя, хоть лёжа,</a:t>
            </a:r>
          </a:p>
          <a:p>
            <a:r>
              <a:rPr lang="ru-RU" sz="1800" dirty="0" smtClean="0"/>
              <a:t>Всё будет похоже.</a:t>
            </a:r>
          </a:p>
          <a:p>
            <a:r>
              <a:rPr lang="ru-RU" sz="1800" dirty="0" smtClean="0"/>
              <a:t>Только не надо моргать,</a:t>
            </a:r>
          </a:p>
          <a:p>
            <a:r>
              <a:rPr lang="ru-RU" sz="1800" dirty="0" smtClean="0"/>
              <a:t>Щуриться и зевать.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00712" y="1857364"/>
            <a:ext cx="3143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Он и фрукты, и природу</a:t>
            </a:r>
          </a:p>
          <a:p>
            <a:r>
              <a:rPr lang="ru-RU" dirty="0" smtClean="0"/>
              <a:t>Нарисует, и портрет.</a:t>
            </a:r>
          </a:p>
          <a:p>
            <a:r>
              <a:rPr lang="ru-RU" dirty="0" smtClean="0"/>
              <a:t>Взял художник на работу</a:t>
            </a:r>
          </a:p>
          <a:p>
            <a:r>
              <a:rPr lang="ru-RU" dirty="0" smtClean="0"/>
              <a:t>Кисти, краски и мольберт.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Сфера обслуживания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http://2.bp.blogspot.com/-P3N3mTZu3uo/Uqn16e7CKcI/AAAAAAAAUvU/tV8OqtFv1fk/s200/%D0%BF%D1%80%D0%BE%D0%B4%D0%B0%D0%B2%D0%B5%D1%86.gif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4429132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http://4.bp.blogspot.com/-i1mtALLtya4/Uqn16HT9V6I/AAAAAAAAUvQ/U5O8qBzX0xk/s200/%D0%BF%D1%80%D0%BE%D0%B4%D0%B0%D0%B2%D0%B5%D1%862.gif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429132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4.bp.blogspot.com/-Sgjm6Qd4MFg/TVUpdqU0EZI/AAAAAAAAGXI/BxTZXKxcDxU/s200/%25D0%25BF%25D1%2580%25D0%25BE%25D0%25B4%25D0%25B0%25D0%25B2%25D0%25B5%25D1%258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1571612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2.bp.blogspot.com/-Ft_jAcvO2O4/TVUnkyiA8zI/AAAAAAAAGW4/oBfkO4EisKw/s200/%25D0%25BF%25D0%25BE%25D0%25B2%25D0%25B0%25D1%258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1142984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2.bp.blogspot.com/-GUdq2n4VKto/TVUuCuYxh3I/AAAAAAAAGYA/GWjo-Gv6-G8/s200/%25D1%2588%25D0%25B2%25D0%25B5%25D1%258F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0562" y="4786322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4500562" y="1285860"/>
            <a:ext cx="15001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Портниха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Целый день сегодня</a:t>
            </a:r>
            <a:br>
              <a:rPr lang="ru-RU" dirty="0" smtClean="0"/>
            </a:br>
            <a:r>
              <a:rPr lang="ru-RU" dirty="0" smtClean="0"/>
              <a:t>Шью.</a:t>
            </a:r>
            <a:br>
              <a:rPr lang="ru-RU" dirty="0" smtClean="0"/>
            </a:br>
            <a:r>
              <a:rPr lang="ru-RU" dirty="0" smtClean="0"/>
              <a:t>Я одела</a:t>
            </a:r>
            <a:br>
              <a:rPr lang="ru-RU" dirty="0" smtClean="0"/>
            </a:br>
            <a:r>
              <a:rPr lang="ru-RU" dirty="0" smtClean="0"/>
              <a:t>Всю семью.</a:t>
            </a:r>
            <a:br>
              <a:rPr lang="ru-RU" dirty="0" smtClean="0"/>
            </a:br>
            <a:r>
              <a:rPr lang="ru-RU" dirty="0" smtClean="0"/>
              <a:t>Погоди немного, кошка,-</a:t>
            </a:r>
            <a:br>
              <a:rPr lang="ru-RU" dirty="0" smtClean="0"/>
            </a:br>
            <a:r>
              <a:rPr lang="ru-RU" dirty="0" smtClean="0"/>
              <a:t>Будет и тебе одежка.</a:t>
            </a:r>
            <a:br>
              <a:rPr lang="ru-RU" dirty="0" smtClean="0"/>
            </a:br>
            <a:r>
              <a:rPr lang="ru-RU" i="1" dirty="0" smtClean="0"/>
              <a:t>Б. </a:t>
            </a:r>
            <a:r>
              <a:rPr lang="ru-RU" i="1" dirty="0" err="1" smtClean="0"/>
              <a:t>Заходер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8000" y="3214686"/>
            <a:ext cx="19288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Повар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Дайте повару продукты:</a:t>
            </a:r>
            <a:br>
              <a:rPr lang="ru-RU" dirty="0" smtClean="0"/>
            </a:br>
            <a:r>
              <a:rPr lang="ru-RU" dirty="0" smtClean="0"/>
              <a:t>Мясо птицы, сухофрукты,</a:t>
            </a:r>
            <a:br>
              <a:rPr lang="ru-RU" dirty="0" smtClean="0"/>
            </a:br>
            <a:r>
              <a:rPr lang="ru-RU" dirty="0" smtClean="0"/>
              <a:t>Рис, картофель… И тогда</a:t>
            </a:r>
            <a:br>
              <a:rPr lang="ru-RU" dirty="0" smtClean="0"/>
            </a:br>
            <a:r>
              <a:rPr lang="ru-RU" dirty="0" smtClean="0"/>
              <a:t>Ждёт вас вкусная еда.</a:t>
            </a:r>
            <a:br>
              <a:rPr lang="ru-RU" dirty="0" smtClean="0"/>
            </a:br>
            <a:r>
              <a:rPr lang="ru-RU" i="1" dirty="0" smtClean="0"/>
              <a:t>Сергей Чертков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1857364"/>
            <a:ext cx="22860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Целый день он слышит:</a:t>
            </a:r>
            <a:br>
              <a:rPr lang="ru-RU" dirty="0" smtClean="0"/>
            </a:br>
            <a:r>
              <a:rPr lang="ru-RU" dirty="0" smtClean="0"/>
              <a:t>«Дайте,</a:t>
            </a:r>
            <a:br>
              <a:rPr lang="ru-RU" dirty="0" smtClean="0"/>
            </a:br>
            <a:r>
              <a:rPr lang="ru-RU" dirty="0" smtClean="0"/>
              <a:t>Заверните и продайте!»</a:t>
            </a:r>
            <a:br>
              <a:rPr lang="ru-RU" dirty="0" smtClean="0"/>
            </a:br>
            <a:r>
              <a:rPr lang="ru-RU" dirty="0" smtClean="0"/>
              <a:t>И хоть очень устаёт,</a:t>
            </a:r>
            <a:br>
              <a:rPr lang="ru-RU" dirty="0" smtClean="0"/>
            </a:br>
            <a:r>
              <a:rPr lang="ru-RU" dirty="0" smtClean="0"/>
              <a:t>Но даёт и продаёт!</a:t>
            </a:r>
          </a:p>
          <a:p>
            <a:r>
              <a:rPr lang="ru-RU" i="1" dirty="0" smtClean="0"/>
              <a:t>(Е. Санин)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Незаметный труд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http://2.bp.blogspot.com/-gnk5RyReYgo/Uqn166stRKI/AAAAAAAAUvg/fI6g59fOb9w/s200/%D1%83%D0%B1%D0%BE%D1%80%D1%89%D0%B8%D1%86%D0%B0.gif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1448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3.bp.blogspot.com/-57Up0ETy76g/Uqn13bNG21I/AAAAAAAAUu4/5ZuMWPY-zyM/s200/%D0%93%D1%80%D1%83%D0%B7%D1%87%D0%B8%D0%BA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714488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4.bp.blogspot.com/-CjsWkX6JyvM/UUnh3YXnVkI/AAAAAAAARyE/cf-vMRTCZZE/s200/%D0%B4%D0%B2%D0%BE%D1%80%D0%BD%D0%B8%D0%B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1428736"/>
            <a:ext cx="178595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7" descr="http://1.bp.blogspot.com/-cph_GkS_93g/TVUrmVHJC-I/AAAAAAAAGXU/E0FZMgxpmHg/s200/%25D1%2581%25D0%25B0%25D0%25B4%25D0%25BE%25D0%25B2%25D0%25BD%25D0%25B8%25D0%25BA.jpg"/>
          <p:cNvPicPr>
            <a:picLocks noGrp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4357694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786578" y="3643314"/>
            <a:ext cx="20716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Дворник до рассвета встал,</a:t>
            </a:r>
            <a:br>
              <a:rPr lang="ru-RU" dirty="0" smtClean="0"/>
            </a:br>
            <a:r>
              <a:rPr lang="ru-RU" dirty="0" smtClean="0"/>
              <a:t>На рассвете подметал,</a:t>
            </a:r>
            <a:br>
              <a:rPr lang="ru-RU" dirty="0" smtClean="0"/>
            </a:br>
            <a:r>
              <a:rPr lang="ru-RU" dirty="0" smtClean="0"/>
              <a:t>И когда проснулся дом,</a:t>
            </a:r>
            <a:br>
              <a:rPr lang="ru-RU" dirty="0" smtClean="0"/>
            </a:br>
            <a:r>
              <a:rPr lang="ru-RU" dirty="0" smtClean="0"/>
              <a:t>Было чисто всё кругом!</a:t>
            </a:r>
            <a:br>
              <a:rPr lang="ru-RU" dirty="0" smtClean="0"/>
            </a:br>
            <a:r>
              <a:rPr lang="ru-RU" i="1" dirty="0" smtClean="0"/>
              <a:t>(Е. Санин)</a:t>
            </a:r>
            <a:endParaRPr lang="ru-RU" dirty="0"/>
          </a:p>
        </p:txBody>
      </p:sp>
      <p:pic>
        <p:nvPicPr>
          <p:cNvPr id="10" name="Рисунок 9" descr="http://3.bp.blogspot.com/-T7A6pJWdVbo/Uqn14t987YI/AAAAAAAAUvE/0ibRrsbhgk0/s200/%D0%BE%D1%85%D1%80%D0%B0%D0%BD%D0%BD%D0%B8%D0%BA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224" y="4500570"/>
            <a:ext cx="1476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152</TotalTime>
  <Words>171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Люди труда</vt:lpstr>
      <vt:lpstr>Вопросы к беседе</vt:lpstr>
      <vt:lpstr>Слайд 3</vt:lpstr>
      <vt:lpstr>Сельские профессии</vt:lpstr>
      <vt:lpstr>Техника в профессии</vt:lpstr>
      <vt:lpstr>Слайд 6</vt:lpstr>
      <vt:lpstr>Творческие профессии</vt:lpstr>
      <vt:lpstr>Сфера обслуживания</vt:lpstr>
      <vt:lpstr>Незаметный труд</vt:lpstr>
      <vt:lpstr>Слайд 10</vt:lpstr>
      <vt:lpstr>Запомни!</vt:lpstr>
      <vt:lpstr>Кем ты хочешь стать, когда вырастешь?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Люди труда</dc:title>
  <dc:creator>Admin</dc:creator>
  <cp:lastModifiedBy>Admin</cp:lastModifiedBy>
  <cp:revision>16</cp:revision>
  <dcterms:created xsi:type="dcterms:W3CDTF">2004-01-02T02:19:16Z</dcterms:created>
  <dcterms:modified xsi:type="dcterms:W3CDTF">2003-12-31T18:16:31Z</dcterms:modified>
</cp:coreProperties>
</file>