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6" r:id="rId7"/>
    <p:sldId id="267" r:id="rId8"/>
    <p:sldId id="268" r:id="rId9"/>
    <p:sldId id="259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4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1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9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0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2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1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9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3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2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F5A4BCB-A0BD-4113-B0D8-EC8F44D3A51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F7F393A-1418-40C3-BB3F-CF626126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60" y="2975445"/>
            <a:ext cx="9133840" cy="217280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Познавательно – творческий проект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Моя семья»</a:t>
            </a:r>
            <a:b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5120" y="5148250"/>
            <a:ext cx="3982720" cy="15065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Составили воспитатели :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Барканова</a:t>
            </a: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Т.В.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Кудрявцева И.В.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ello_html_7c31cc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23" y="670343"/>
            <a:ext cx="3246437" cy="310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7558" y="5688818"/>
            <a:ext cx="844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по проекту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«Музыкальное развлечение»</a:t>
            </a:r>
            <a:endParaRPr lang="ru-RU" sz="2000" b="1" dirty="0"/>
          </a:p>
        </p:txBody>
      </p:sp>
      <p:pic>
        <p:nvPicPr>
          <p:cNvPr id="4098" name="Picture 2" descr="https://sun9-75.userapi.com/impg/Lzxane3Py86pPtHmu9UGlg6yiI8VSSyZnpQKQA/_Het-f5G5lA.jpg?size=810x1080&amp;quality=96&amp;sign=df2eb4845bb9cca53e56182afadd77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33" y="537245"/>
            <a:ext cx="3550152" cy="47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379" y="1251285"/>
            <a:ext cx="10202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В результате работы над  проектом, дети </a:t>
            </a:r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пополнили 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своей семье, </a:t>
            </a:r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понимают значимость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семьи в жизни каждого человека</a:t>
            </a:r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рассуждают на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эту тему и </a:t>
            </a:r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высказывают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 первые умозаключения.  </a:t>
            </a:r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стали проявлять  интерес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семейным традициям. </a:t>
            </a:r>
            <a:endParaRPr lang="ru-RU" sz="1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827" y="5159944"/>
            <a:ext cx="5656677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1-23.userapi.com/wVvPLvxtL3-JkkeFj_vGcwYbp6RtUHmF_Z0O2A/E4qpP0tV_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80" y="674227"/>
            <a:ext cx="4488614" cy="46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80" y="442484"/>
            <a:ext cx="11419840" cy="543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 — первая ступень в жизни человека. Современное общество нуждается в восстановлении традиционных семейных ценностей, пропаганде здорового образа жизни. Очень важно, в эпоху инновационных технологий, огромного потока информации, не утратить связь между поколениями. Укреплению родственных связей способствует совместный досуг, а также совместное творчество, результаты которого можно продемонстрировать в детском саду, поделиться опытом с другими участниками образовательного процесса и что-то взять себе на вооружение.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Воспитание любви и уважения к родным и близким, знание своей фамилии, имени и отчества родителей, своего рода и родословной, русских и семейных традиций и обычаев – основное содержание этой работы. Чувство любви к Родине зарождается в семье. А семья для малыша – это мир, в котором закладываются основы морали, отношения к людям. Семье принадлежит основная общественная функция – воспитание детей, она была и остается жизненно необходимой средой для сохранения и передачи социальных и культурных ценностей, определяющим фактором формирования личности ребенка.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Мы, взрослые, педагоги и родители, должны помочь детям понять значимость семьи, воспитывать у детей любовь и уважение к членам семьи, прививать чувство привязанности к семье и дому.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569" y="5801744"/>
            <a:ext cx="678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Изо-деятельность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Красивый букет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мамы»</a:t>
            </a:r>
            <a:endParaRPr lang="ru-RU" sz="2400" b="1" dirty="0"/>
          </a:p>
        </p:txBody>
      </p:sp>
      <p:pic>
        <p:nvPicPr>
          <p:cNvPr id="3074" name="Picture 2" descr="https://sun9-48.userapi.com/impg/UkSUqK7pkNR5UZFpXpbVw2JDYpxBFz6UEpPJOg/8QKYuyql5u8.jpg?size=1280x960&amp;quality=96&amp;sign=22c48a373503d5bba02513eaa2da3c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93" y="548409"/>
            <a:ext cx="6678303" cy="5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663" y="5844059"/>
            <a:ext cx="895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Сюжетно-ролевые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Дочка заболела»;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у нас на обед»</a:t>
            </a:r>
            <a:endParaRPr lang="ru-RU" sz="2400" b="1" dirty="0"/>
          </a:p>
        </p:txBody>
      </p:sp>
      <p:pic>
        <p:nvPicPr>
          <p:cNvPr id="5122" name="Picture 2" descr="https://sun9-3.userapi.com/impg/TX7WA81uGbT4qFNhgw2dSE6lxZqR_Q9xyifSsA/L9WsIaMXzjU.jpg?size=810x1080&amp;quality=96&amp;sign=a22da62710fec6a849410978e7ebd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17" y="1098494"/>
            <a:ext cx="3429835" cy="45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2.userapi.com/impg/F3tIIivlgCkIXwaxaLvvuTd-abcBsBGbzVbiyA/kry3zgQHwno.jpg?size=810x1080&amp;quality=96&amp;sign=b8645aa03bff4b37bb824847b2539b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98" y="1226832"/>
            <a:ext cx="3333582" cy="44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9133" y="5905272"/>
            <a:ext cx="7322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познавательному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«Моя семья»</a:t>
            </a:r>
            <a:endParaRPr lang="ru-RU" sz="2400" b="1" dirty="0"/>
          </a:p>
        </p:txBody>
      </p:sp>
      <p:pic>
        <p:nvPicPr>
          <p:cNvPr id="6146" name="Picture 2" descr="https://sun9-9.userapi.com/impg/Z37Iu-oVRIDnHQbE7QMN1PKo1bYXrLjpP-PD_A/Ie2IO-3D-3A.jpg?size=810x1080&amp;quality=96&amp;sign=74fee24402885d7b2f54db39ee66a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6" y="854241"/>
            <a:ext cx="3564356" cy="4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2.userapi.com/impg/sLNuE7hH820NuR3mmhi9X3XOj-HduL8nN0cltA/JdL9b84Ychg.jpg?size=810x1080&amp;quality=96&amp;sign=1192b8abf765c709c56eba0b58d197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95" y="1211012"/>
            <a:ext cx="3814010" cy="40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8942" y="5530138"/>
            <a:ext cx="7455823" cy="458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mbria" panose="020405030504060302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Дидактическая игра «Животные и их детёныши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9.userapi.com/impg/lkX4hKs8ujHLJ-F70IFhZQpTbrQbJ8ZST5dIxw/D91KEqoLgfQ.jpg?size=810x1080&amp;quality=96&amp;sign=26c34c451fc2a1d0fbd6a623b25b4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44" y="637673"/>
            <a:ext cx="3838908" cy="4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5243" y="5409822"/>
            <a:ext cx="6285823" cy="458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«Заботливая семья»</a:t>
            </a:r>
            <a:endParaRPr lang="ru-RU" sz="24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322" y="5506075"/>
            <a:ext cx="8199937" cy="458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 о семейных традициях</a:t>
            </a:r>
            <a:endParaRPr lang="ru-RU" sz="24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8.userapi.com/impg/ekT-HfO5nCNDm8R4QIErkMmnnVRvibDnOtSQKQ/NTVJ_Gwnvi4.jpg?size=810x1080&amp;quality=96&amp;sign=c07d438106b8eb43118b2bb449ace4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46" y="677234"/>
            <a:ext cx="4440488" cy="48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439" y="4413684"/>
            <a:ext cx="236449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2162" y="3784149"/>
            <a:ext cx="549579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акция «Мама, папа, я - спортивная семья»;</a:t>
            </a:r>
            <a:endParaRPr lang="ru-RU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6.userapi.com/impg/eT2Rmlt2bfbEFFGyIAUMNLEEGAJtAnFJXbrICA/1F1fxO9ePvg.jpg?size=1280x1280&amp;quality=96&amp;proxy=1&amp;sign=7714368bafe436ed7c041d94c064a9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7" y="512509"/>
            <a:ext cx="2310785" cy="23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9.userapi.com/impg/O3MsLospLq-OLYinamfzisQjBqBnSq8ab0mqXw/XdbcRXkb7Gc.jpg?size=810x1080&amp;quality=96&amp;sign=f53d26f8432f0e72699e457b5e42be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931" y="416618"/>
            <a:ext cx="2227188" cy="29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9.userapi.com/impg/Oaf6KQ5ukNVHzKExpZl2wAj9ICF-f9BWm9fSzw/7aZxBR2q-64.jpg?size=1280x960&amp;quality=96&amp;proxy=1&amp;sign=591f5b04c64a97b08733cf66f55ba74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3" y="4174833"/>
            <a:ext cx="3043988" cy="22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4.userapi.com/impg/P8wEl37kSu8kak2rBHaJTpICgZSrcOx-YUeIsg/knIAtNemP2w.jpg?size=809x1080&amp;quality=96&amp;sign=decb200195609789f1088e3a313975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39" y="306118"/>
            <a:ext cx="2635750" cy="35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9.userapi.com/impg/fMSz9TdpGEvSWmWjukg57iJ2PPGXL3gl5KxVFA/DD78JKA0cH4.jpg?size=1280x1280&amp;quality=96&amp;proxy=1&amp;sign=c60e7c7d06d56acd79c6ec951ec72b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10" y="3865017"/>
            <a:ext cx="2681009" cy="26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61</TotalTime>
  <Words>133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FangSong</vt:lpstr>
      <vt:lpstr>Arial</vt:lpstr>
      <vt:lpstr>Calibri</vt:lpstr>
      <vt:lpstr>Cambria</vt:lpstr>
      <vt:lpstr>Corbel</vt:lpstr>
      <vt:lpstr>Georgia</vt:lpstr>
      <vt:lpstr>Times New Roman</vt:lpstr>
      <vt:lpstr>Базис</vt:lpstr>
      <vt:lpstr>Познавательно – творческий проект  «Моя семья»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 – творческий проект  «Моя семья»</dc:title>
  <dc:creator>пользователь</dc:creator>
  <cp:lastModifiedBy>пользователь</cp:lastModifiedBy>
  <cp:revision>10</cp:revision>
  <dcterms:created xsi:type="dcterms:W3CDTF">2020-11-29T15:39:20Z</dcterms:created>
  <dcterms:modified xsi:type="dcterms:W3CDTF">2020-11-30T07:43:22Z</dcterms:modified>
</cp:coreProperties>
</file>