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59" r:id="rId6"/>
    <p:sldId id="260" r:id="rId7"/>
    <p:sldId id="261" r:id="rId8"/>
    <p:sldId id="262" r:id="rId9"/>
    <p:sldId id="263"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548" autoAdjust="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63B65B0-086D-4731-85FC-5BB2F6480DC8}" type="datetimeFigureOut">
              <a:rPr lang="ru-RU" smtClean="0"/>
              <a:pPr/>
              <a:t>27.01.2021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34AFD2-2F71-4DF4-927C-6E2831F70F9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63B65B0-086D-4731-85FC-5BB2F6480DC8}" type="datetimeFigureOut">
              <a:rPr lang="ru-RU" smtClean="0"/>
              <a:pPr/>
              <a:t>27.01.2021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34AFD2-2F71-4DF4-927C-6E2831F70F9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63B65B0-086D-4731-85FC-5BB2F6480DC8}" type="datetimeFigureOut">
              <a:rPr lang="ru-RU" smtClean="0"/>
              <a:pPr/>
              <a:t>27.01.2021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34AFD2-2F71-4DF4-927C-6E2831F70F9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63B65B0-086D-4731-85FC-5BB2F6480DC8}" type="datetimeFigureOut">
              <a:rPr lang="ru-RU" smtClean="0"/>
              <a:pPr/>
              <a:t>27.01.2021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34AFD2-2F71-4DF4-927C-6E2831F70F9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63B65B0-086D-4731-85FC-5BB2F6480DC8}" type="datetimeFigureOut">
              <a:rPr lang="ru-RU" smtClean="0"/>
              <a:pPr/>
              <a:t>27.01.2021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34AFD2-2F71-4DF4-927C-6E2831F70F9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63B65B0-086D-4731-85FC-5BB2F6480DC8}" type="datetimeFigureOut">
              <a:rPr lang="ru-RU" smtClean="0"/>
              <a:pPr/>
              <a:t>27.01.2021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34AFD2-2F71-4DF4-927C-6E2831F70F9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63B65B0-086D-4731-85FC-5BB2F6480DC8}" type="datetimeFigureOut">
              <a:rPr lang="ru-RU" smtClean="0"/>
              <a:pPr/>
              <a:t>27.01.2021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634AFD2-2F71-4DF4-927C-6E2831F70F9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63B65B0-086D-4731-85FC-5BB2F6480DC8}" type="datetimeFigureOut">
              <a:rPr lang="ru-RU" smtClean="0"/>
              <a:pPr/>
              <a:t>27.01.2021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634AFD2-2F71-4DF4-927C-6E2831F70F9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63B65B0-086D-4731-85FC-5BB2F6480DC8}" type="datetimeFigureOut">
              <a:rPr lang="ru-RU" smtClean="0"/>
              <a:pPr/>
              <a:t>27.01.2021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634AFD2-2F71-4DF4-927C-6E2831F70F9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63B65B0-086D-4731-85FC-5BB2F6480DC8}" type="datetimeFigureOut">
              <a:rPr lang="ru-RU" smtClean="0"/>
              <a:pPr/>
              <a:t>27.01.2021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34AFD2-2F71-4DF4-927C-6E2831F70F9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63B65B0-086D-4731-85FC-5BB2F6480DC8}" type="datetimeFigureOut">
              <a:rPr lang="ru-RU" smtClean="0"/>
              <a:pPr/>
              <a:t>27.01.2021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34AFD2-2F71-4DF4-927C-6E2831F70F9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B65B0-086D-4731-85FC-5BB2F6480DC8}" type="datetimeFigureOut">
              <a:rPr lang="ru-RU" smtClean="0"/>
              <a:pPr/>
              <a:t>27.01.2021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4AFD2-2F71-4DF4-927C-6E2831F70F9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642918"/>
            <a:ext cx="7772400" cy="1470025"/>
          </a:xfrm>
        </p:spPr>
        <p:txBody>
          <a:bodyPr>
            <a:normAutofit fontScale="90000"/>
          </a:bodyPr>
          <a:lstStyle/>
          <a:p>
            <a:r>
              <a:rPr lang="ru-RU" b="1" dirty="0" smtClean="0">
                <a:solidFill>
                  <a:schemeClr val="tx2">
                    <a:lumMod val="60000"/>
                    <a:lumOff val="40000"/>
                  </a:schemeClr>
                </a:solidFill>
                <a:latin typeface="Constantia" pitchFamily="18" charset="0"/>
              </a:rPr>
              <a:t>Фото –акция</a:t>
            </a:r>
            <a:br>
              <a:rPr lang="ru-RU" b="1" dirty="0" smtClean="0">
                <a:solidFill>
                  <a:schemeClr val="tx2">
                    <a:lumMod val="60000"/>
                    <a:lumOff val="40000"/>
                  </a:schemeClr>
                </a:solidFill>
                <a:latin typeface="Constantia" pitchFamily="18" charset="0"/>
              </a:rPr>
            </a:br>
            <a:r>
              <a:rPr lang="ru-RU" b="1" dirty="0" smtClean="0">
                <a:solidFill>
                  <a:schemeClr val="tx2">
                    <a:lumMod val="60000"/>
                    <a:lumOff val="40000"/>
                  </a:schemeClr>
                </a:solidFill>
                <a:latin typeface="Constantia" pitchFamily="18" charset="0"/>
              </a:rPr>
              <a:t>«Покормите птиц зимой»</a:t>
            </a:r>
            <a:br>
              <a:rPr lang="ru-RU" b="1" dirty="0" smtClean="0">
                <a:solidFill>
                  <a:schemeClr val="tx2">
                    <a:lumMod val="60000"/>
                    <a:lumOff val="40000"/>
                  </a:schemeClr>
                </a:solidFill>
                <a:latin typeface="Constantia" pitchFamily="18" charset="0"/>
              </a:rPr>
            </a:br>
            <a:endParaRPr lang="ru-RU" sz="3100" b="1" dirty="0">
              <a:solidFill>
                <a:schemeClr val="tx2">
                  <a:lumMod val="60000"/>
                  <a:lumOff val="40000"/>
                </a:schemeClr>
              </a:solidFill>
              <a:latin typeface="Constantia" pitchFamily="18" charset="0"/>
            </a:endParaRPr>
          </a:p>
        </p:txBody>
      </p:sp>
      <p:sp>
        <p:nvSpPr>
          <p:cNvPr id="3" name="Подзаголовок 2"/>
          <p:cNvSpPr>
            <a:spLocks noGrp="1"/>
          </p:cNvSpPr>
          <p:nvPr>
            <p:ph type="subTitle" idx="1"/>
          </p:nvPr>
        </p:nvSpPr>
        <p:spPr>
          <a:xfrm>
            <a:off x="5715008" y="4714884"/>
            <a:ext cx="3071834" cy="1571636"/>
          </a:xfrm>
        </p:spPr>
        <p:txBody>
          <a:bodyPr>
            <a:noAutofit/>
          </a:bodyPr>
          <a:lstStyle/>
          <a:p>
            <a:r>
              <a:rPr lang="ru-RU" sz="2000" b="1" dirty="0" smtClean="0">
                <a:solidFill>
                  <a:schemeClr val="tx2">
                    <a:lumMod val="60000"/>
                    <a:lumOff val="40000"/>
                  </a:schemeClr>
                </a:solidFill>
                <a:latin typeface="Constantia" pitchFamily="18" charset="0"/>
              </a:rPr>
              <a:t>Младше - средняя коррекционная группа</a:t>
            </a:r>
            <a:br>
              <a:rPr lang="ru-RU" sz="2000" b="1" dirty="0" smtClean="0">
                <a:solidFill>
                  <a:schemeClr val="tx2">
                    <a:lumMod val="60000"/>
                    <a:lumOff val="40000"/>
                  </a:schemeClr>
                </a:solidFill>
                <a:latin typeface="Constantia" pitchFamily="18" charset="0"/>
              </a:rPr>
            </a:br>
            <a:r>
              <a:rPr lang="ru-RU" sz="2000" b="1" dirty="0" smtClean="0">
                <a:solidFill>
                  <a:schemeClr val="tx2">
                    <a:lumMod val="60000"/>
                    <a:lumOff val="40000"/>
                  </a:schemeClr>
                </a:solidFill>
                <a:latin typeface="Constantia" pitchFamily="18" charset="0"/>
              </a:rPr>
              <a:t>Январь 2021г.</a:t>
            </a:r>
            <a:endParaRPr lang="ru-RU" sz="2000" dirty="0">
              <a:solidFill>
                <a:schemeClr val="tx2">
                  <a:lumMod val="60000"/>
                  <a:lumOff val="40000"/>
                </a:schemeClr>
              </a:solidFill>
              <a:latin typeface="Constantia" pitchFamily="18" charset="0"/>
            </a:endParaRPr>
          </a:p>
        </p:txBody>
      </p:sp>
      <p:pic>
        <p:nvPicPr>
          <p:cNvPr id="1028" name="Picture 4" descr="https://ds04.infourok.ru/uploads/ex/0750/0006be0f-8e0c81d5/hello_html_m215f71a8.jpg"/>
          <p:cNvPicPr>
            <a:picLocks noChangeAspect="1" noChangeArrowheads="1"/>
          </p:cNvPicPr>
          <p:nvPr/>
        </p:nvPicPr>
        <p:blipFill>
          <a:blip r:embed="rId2"/>
          <a:srcRect/>
          <a:stretch>
            <a:fillRect/>
          </a:stretch>
        </p:blipFill>
        <p:spPr bwMode="auto">
          <a:xfrm>
            <a:off x="1643042" y="3071810"/>
            <a:ext cx="3328176" cy="347165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un9-9.userapi.com/impg/DIqMIPercr05yS-D5NNZOihdQQzNqycoIyNrGw/WvnAhDNCvxM.jpg?size=810x1080&amp;quality=96&amp;sign=dc1860d3d5521de8b05e8d415b2d3cfe&amp;type=albu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8184" y="404664"/>
            <a:ext cx="2382199" cy="317626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s://sun9-65.userapi.com/impg/NpV16NsMM5hdplETJOaZF4RZ_up2Lr1dAaLejg/_tIViiqlJrk.jpg?size=810x1080&amp;quality=96&amp;sign=ba6670e2c4a19fdb90efe6ca4aac82d5&amp;type=albu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3060" y="272527"/>
            <a:ext cx="2328194" cy="3104258"/>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s://sun9-4.userapi.com/impg/UEGErZ8pDiNbfTTqkCube1KzqVS9L8tGplVC0g/2Cz07gdd7Tk.jpg?size=810x1080&amp;quality=96&amp;sign=5e238d540ab0bca54171e8be56f43c9c&amp;type=album"/>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71802" y="2786058"/>
            <a:ext cx="2746698" cy="366226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2" descr="https://funforkids.ru/pictures/conifer/conifer078.png"/>
          <p:cNvPicPr>
            <a:picLocks noChangeAspect="1" noChangeArrowheads="1"/>
          </p:cNvPicPr>
          <p:nvPr/>
        </p:nvPicPr>
        <p:blipFill>
          <a:blip r:embed="rId5" cstate="print"/>
          <a:srcRect/>
          <a:stretch>
            <a:fillRect/>
          </a:stretch>
        </p:blipFill>
        <p:spPr bwMode="auto">
          <a:xfrm>
            <a:off x="-108520" y="4033207"/>
            <a:ext cx="2736304" cy="2856018"/>
          </a:xfrm>
          <a:prstGeom prst="rect">
            <a:avLst/>
          </a:prstGeom>
          <a:noFill/>
        </p:spPr>
      </p:pic>
      <p:pic>
        <p:nvPicPr>
          <p:cNvPr id="6" name="Picture 12" descr="https://ne-kurim.ru/forum/attachments/1577257776330-png.1086163/"/>
          <p:cNvPicPr>
            <a:picLocks noChangeAspect="1" noChangeArrowheads="1"/>
          </p:cNvPicPr>
          <p:nvPr/>
        </p:nvPicPr>
        <p:blipFill>
          <a:blip r:embed="rId6" cstate="print"/>
          <a:srcRect/>
          <a:stretch>
            <a:fillRect/>
          </a:stretch>
        </p:blipFill>
        <p:spPr bwMode="auto">
          <a:xfrm>
            <a:off x="474968" y="4653136"/>
            <a:ext cx="1569328" cy="1336381"/>
          </a:xfrm>
          <a:prstGeom prst="rect">
            <a:avLst/>
          </a:prstGeom>
          <a:noFill/>
        </p:spPr>
      </p:pic>
    </p:spTree>
    <p:extLst>
      <p:ext uri="{BB962C8B-B14F-4D97-AF65-F5344CB8AC3E}">
        <p14:creationId xmlns:p14="http://schemas.microsoft.com/office/powerpoint/2010/main" xmlns="" val="856948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74642"/>
          </a:xfrm>
        </p:spPr>
        <p:txBody>
          <a:bodyPr>
            <a:normAutofit/>
          </a:bodyPr>
          <a:lstStyle/>
          <a:p>
            <a:pPr algn="l"/>
            <a:r>
              <a:rPr lang="ru-RU" sz="2000" dirty="0" smtClean="0">
                <a:latin typeface="Times New Roman" panose="02020603050405020304" pitchFamily="18" charset="0"/>
                <a:cs typeface="Times New Roman" panose="02020603050405020304" pitchFamily="18" charset="0"/>
              </a:rPr>
              <a:t>         Зима- суровое время года, а для птиц самая тяжёлая пора. Холод птицам не страшен, потому что у птиц очень  горячая кровь. Им страшен голод , ведь доступной пищи становится всё меньше, а потребность в ней возрастает. Некоторые птицы не могут пережить зиму и погибают. Остальные в поисках пищи перелетают ближе к человеческому жилью. Потому что помочь им выжить могут только люди.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Регулярная ежедневная зимняя подкормка птиц может спасти довольно много птичьих жизней, кроме этого, это один из самых важных  способов привлечения птиц в наши  сады.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Именно этой теме был посвящён познавательно – творческий проект, который прошёл в нашей группе с 13.01.21 по 29.01.21. В  рамках этого проекта была проведена  фото - акция, активными участниками  которой стали родители вместе с детьми.</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67529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Димка\фото дети\7Ftpff4Ooh8.jpg"/>
          <p:cNvPicPr>
            <a:picLocks noChangeAspect="1" noChangeArrowheads="1"/>
          </p:cNvPicPr>
          <p:nvPr/>
        </p:nvPicPr>
        <p:blipFill>
          <a:blip r:embed="rId2"/>
          <a:srcRect/>
          <a:stretch>
            <a:fillRect/>
          </a:stretch>
        </p:blipFill>
        <p:spPr bwMode="auto">
          <a:xfrm>
            <a:off x="2857488" y="285728"/>
            <a:ext cx="5786478" cy="6245662"/>
          </a:xfrm>
          <a:prstGeom prst="rect">
            <a:avLst/>
          </a:prstGeom>
          <a:noFill/>
        </p:spPr>
      </p:pic>
      <p:pic>
        <p:nvPicPr>
          <p:cNvPr id="4118" name="Picture 22" descr="https://funforkids.ru/pictures/conifer/conifer078.png"/>
          <p:cNvPicPr>
            <a:picLocks noChangeAspect="1" noChangeArrowheads="1"/>
          </p:cNvPicPr>
          <p:nvPr/>
        </p:nvPicPr>
        <p:blipFill>
          <a:blip r:embed="rId3" cstate="print"/>
          <a:srcRect/>
          <a:stretch>
            <a:fillRect/>
          </a:stretch>
        </p:blipFill>
        <p:spPr bwMode="auto">
          <a:xfrm>
            <a:off x="0" y="3786166"/>
            <a:ext cx="2943074" cy="3071834"/>
          </a:xfrm>
          <a:prstGeom prst="rect">
            <a:avLst/>
          </a:prstGeom>
          <a:noFill/>
        </p:spPr>
      </p:pic>
      <p:pic>
        <p:nvPicPr>
          <p:cNvPr id="13" name="Picture 12" descr="https://ne-kurim.ru/forum/attachments/1577257776330-png.1086163/"/>
          <p:cNvPicPr>
            <a:picLocks noChangeAspect="1" noChangeArrowheads="1"/>
          </p:cNvPicPr>
          <p:nvPr/>
        </p:nvPicPr>
        <p:blipFill>
          <a:blip r:embed="rId4" cstate="print"/>
          <a:srcRect/>
          <a:stretch>
            <a:fillRect/>
          </a:stretch>
        </p:blipFill>
        <p:spPr bwMode="auto">
          <a:xfrm>
            <a:off x="642910" y="4429132"/>
            <a:ext cx="1643074" cy="139918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https://funforkids.ru/pictures/conifer/conifer078.png"/>
          <p:cNvPicPr>
            <a:picLocks noChangeAspect="1" noChangeArrowheads="1"/>
          </p:cNvPicPr>
          <p:nvPr/>
        </p:nvPicPr>
        <p:blipFill>
          <a:blip r:embed="rId2" cstate="print"/>
          <a:srcRect/>
          <a:stretch>
            <a:fillRect/>
          </a:stretch>
        </p:blipFill>
        <p:spPr bwMode="auto">
          <a:xfrm>
            <a:off x="-33654" y="3740615"/>
            <a:ext cx="2986716" cy="3117385"/>
          </a:xfrm>
          <a:prstGeom prst="rect">
            <a:avLst/>
          </a:prstGeom>
          <a:noFill/>
        </p:spPr>
      </p:pic>
      <p:pic>
        <p:nvPicPr>
          <p:cNvPr id="3" name="Picture 12" descr="https://ne-kurim.ru/forum/attachments/1577257776330-png.1086163/"/>
          <p:cNvPicPr>
            <a:picLocks noChangeAspect="1" noChangeArrowheads="1"/>
          </p:cNvPicPr>
          <p:nvPr/>
        </p:nvPicPr>
        <p:blipFill>
          <a:blip r:embed="rId3" cstate="print"/>
          <a:srcRect/>
          <a:stretch>
            <a:fillRect/>
          </a:stretch>
        </p:blipFill>
        <p:spPr bwMode="auto">
          <a:xfrm>
            <a:off x="467544" y="4293096"/>
            <a:ext cx="1982024" cy="1687817"/>
          </a:xfrm>
          <a:prstGeom prst="rect">
            <a:avLst/>
          </a:prstGeom>
          <a:noFill/>
        </p:spPr>
      </p:pic>
      <p:pic>
        <p:nvPicPr>
          <p:cNvPr id="1026" name="Picture 2" descr="F:\Димка\фото дети\MOpnd54svCo.jpg"/>
          <p:cNvPicPr>
            <a:picLocks noChangeAspect="1" noChangeArrowheads="1"/>
          </p:cNvPicPr>
          <p:nvPr/>
        </p:nvPicPr>
        <p:blipFill>
          <a:blip r:embed="rId4"/>
          <a:srcRect/>
          <a:stretch>
            <a:fillRect/>
          </a:stretch>
        </p:blipFill>
        <p:spPr bwMode="auto">
          <a:xfrm>
            <a:off x="2509670" y="428604"/>
            <a:ext cx="6277172" cy="530465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Димка\фото дети\jpePVtchaoY.jpg"/>
          <p:cNvPicPr>
            <a:picLocks noChangeAspect="1" noChangeArrowheads="1"/>
          </p:cNvPicPr>
          <p:nvPr/>
        </p:nvPicPr>
        <p:blipFill>
          <a:blip r:embed="rId2"/>
          <a:srcRect/>
          <a:stretch>
            <a:fillRect/>
          </a:stretch>
        </p:blipFill>
        <p:spPr bwMode="auto">
          <a:xfrm>
            <a:off x="2060711" y="355178"/>
            <a:ext cx="6715024" cy="5306070"/>
          </a:xfrm>
          <a:prstGeom prst="rect">
            <a:avLst/>
          </a:prstGeom>
          <a:noFill/>
        </p:spPr>
      </p:pic>
      <p:pic>
        <p:nvPicPr>
          <p:cNvPr id="3" name="Picture 22" descr="https://funforkids.ru/pictures/conifer/conifer078.png"/>
          <p:cNvPicPr>
            <a:picLocks noChangeAspect="1" noChangeArrowheads="1"/>
          </p:cNvPicPr>
          <p:nvPr/>
        </p:nvPicPr>
        <p:blipFill>
          <a:blip r:embed="rId3" cstate="print"/>
          <a:srcRect/>
          <a:stretch>
            <a:fillRect/>
          </a:stretch>
        </p:blipFill>
        <p:spPr bwMode="auto">
          <a:xfrm>
            <a:off x="-6358" y="4509120"/>
            <a:ext cx="2338644" cy="2440960"/>
          </a:xfrm>
          <a:prstGeom prst="rect">
            <a:avLst/>
          </a:prstGeom>
          <a:noFill/>
        </p:spPr>
      </p:pic>
      <p:pic>
        <p:nvPicPr>
          <p:cNvPr id="4" name="Picture 12" descr="https://ne-kurim.ru/forum/attachments/1577257776330-png.1086163/"/>
          <p:cNvPicPr>
            <a:picLocks noChangeAspect="1" noChangeArrowheads="1"/>
          </p:cNvPicPr>
          <p:nvPr/>
        </p:nvPicPr>
        <p:blipFill>
          <a:blip r:embed="rId4" cstate="print"/>
          <a:srcRect/>
          <a:stretch>
            <a:fillRect/>
          </a:stretch>
        </p:blipFill>
        <p:spPr bwMode="auto">
          <a:xfrm>
            <a:off x="315683" y="4725144"/>
            <a:ext cx="1694561" cy="14430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Димка\фото дети\UV8BpKjcNjM.jpg"/>
          <p:cNvPicPr>
            <a:picLocks noChangeAspect="1" noChangeArrowheads="1"/>
          </p:cNvPicPr>
          <p:nvPr/>
        </p:nvPicPr>
        <p:blipFill>
          <a:blip r:embed="rId2"/>
          <a:srcRect/>
          <a:stretch>
            <a:fillRect/>
          </a:stretch>
        </p:blipFill>
        <p:spPr bwMode="auto">
          <a:xfrm>
            <a:off x="3382253" y="260648"/>
            <a:ext cx="5286458" cy="6280525"/>
          </a:xfrm>
          <a:prstGeom prst="rect">
            <a:avLst/>
          </a:prstGeom>
          <a:noFill/>
        </p:spPr>
      </p:pic>
      <p:pic>
        <p:nvPicPr>
          <p:cNvPr id="4" name="Picture 22" descr="https://funforkids.ru/pictures/conifer/conifer078.png"/>
          <p:cNvPicPr>
            <a:picLocks noChangeAspect="1" noChangeArrowheads="1"/>
          </p:cNvPicPr>
          <p:nvPr/>
        </p:nvPicPr>
        <p:blipFill>
          <a:blip r:embed="rId3" cstate="print"/>
          <a:srcRect/>
          <a:stretch>
            <a:fillRect/>
          </a:stretch>
        </p:blipFill>
        <p:spPr bwMode="auto">
          <a:xfrm>
            <a:off x="0" y="3889776"/>
            <a:ext cx="2843808" cy="2968224"/>
          </a:xfrm>
          <a:prstGeom prst="rect">
            <a:avLst/>
          </a:prstGeom>
          <a:noFill/>
        </p:spPr>
      </p:pic>
      <p:pic>
        <p:nvPicPr>
          <p:cNvPr id="5" name="Picture 12" descr="https://ne-kurim.ru/forum/attachments/1577257776330-png.1086163/"/>
          <p:cNvPicPr>
            <a:picLocks noChangeAspect="1" noChangeArrowheads="1"/>
          </p:cNvPicPr>
          <p:nvPr/>
        </p:nvPicPr>
        <p:blipFill>
          <a:blip r:embed="rId4" cstate="print"/>
          <a:srcRect/>
          <a:stretch>
            <a:fillRect/>
          </a:stretch>
        </p:blipFill>
        <p:spPr bwMode="auto">
          <a:xfrm>
            <a:off x="755576" y="4653136"/>
            <a:ext cx="1512168" cy="128770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F:\Димка\фото дети\p6ZSB4MVdj8.jpg"/>
          <p:cNvPicPr>
            <a:picLocks noChangeAspect="1" noChangeArrowheads="1"/>
          </p:cNvPicPr>
          <p:nvPr/>
        </p:nvPicPr>
        <p:blipFill>
          <a:blip r:embed="rId2"/>
          <a:srcRect/>
          <a:stretch>
            <a:fillRect/>
          </a:stretch>
        </p:blipFill>
        <p:spPr bwMode="auto">
          <a:xfrm>
            <a:off x="2876691" y="260648"/>
            <a:ext cx="5911829" cy="6433956"/>
          </a:xfrm>
          <a:prstGeom prst="rect">
            <a:avLst/>
          </a:prstGeom>
          <a:noFill/>
        </p:spPr>
      </p:pic>
      <p:pic>
        <p:nvPicPr>
          <p:cNvPr id="5" name="Picture 22" descr="https://funforkids.ru/pictures/conifer/conifer078.png"/>
          <p:cNvPicPr>
            <a:picLocks noChangeAspect="1" noChangeArrowheads="1"/>
          </p:cNvPicPr>
          <p:nvPr/>
        </p:nvPicPr>
        <p:blipFill>
          <a:blip r:embed="rId3" cstate="print"/>
          <a:srcRect/>
          <a:stretch>
            <a:fillRect/>
          </a:stretch>
        </p:blipFill>
        <p:spPr bwMode="auto">
          <a:xfrm>
            <a:off x="-27027" y="4191566"/>
            <a:ext cx="2554667" cy="2666434"/>
          </a:xfrm>
          <a:prstGeom prst="rect">
            <a:avLst/>
          </a:prstGeom>
          <a:noFill/>
        </p:spPr>
      </p:pic>
      <p:pic>
        <p:nvPicPr>
          <p:cNvPr id="6" name="Picture 12" descr="https://ne-kurim.ru/forum/attachments/1577257776330-png.1086163/"/>
          <p:cNvPicPr>
            <a:picLocks noChangeAspect="1" noChangeArrowheads="1"/>
          </p:cNvPicPr>
          <p:nvPr/>
        </p:nvPicPr>
        <p:blipFill>
          <a:blip r:embed="rId4" cstate="print"/>
          <a:srcRect/>
          <a:stretch>
            <a:fillRect/>
          </a:stretch>
        </p:blipFill>
        <p:spPr bwMode="auto">
          <a:xfrm>
            <a:off x="683568" y="4725144"/>
            <a:ext cx="1482528" cy="126246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Димка\фото дети\D0WyrXagkik.jpg"/>
          <p:cNvPicPr>
            <a:picLocks noChangeAspect="1" noChangeArrowheads="1"/>
          </p:cNvPicPr>
          <p:nvPr/>
        </p:nvPicPr>
        <p:blipFill>
          <a:blip r:embed="rId2"/>
          <a:srcRect/>
          <a:stretch>
            <a:fillRect/>
          </a:stretch>
        </p:blipFill>
        <p:spPr bwMode="auto">
          <a:xfrm>
            <a:off x="3275856" y="414233"/>
            <a:ext cx="5499152" cy="6210641"/>
          </a:xfrm>
          <a:prstGeom prst="rect">
            <a:avLst/>
          </a:prstGeom>
          <a:noFill/>
        </p:spPr>
      </p:pic>
      <p:pic>
        <p:nvPicPr>
          <p:cNvPr id="3" name="Picture 22" descr="https://funforkids.ru/pictures/conifer/conifer078.png"/>
          <p:cNvPicPr>
            <a:picLocks noChangeAspect="1" noChangeArrowheads="1"/>
          </p:cNvPicPr>
          <p:nvPr/>
        </p:nvPicPr>
        <p:blipFill>
          <a:blip r:embed="rId3" cstate="print"/>
          <a:srcRect/>
          <a:stretch>
            <a:fillRect/>
          </a:stretch>
        </p:blipFill>
        <p:spPr bwMode="auto">
          <a:xfrm>
            <a:off x="-108520" y="4033207"/>
            <a:ext cx="2736304" cy="2856018"/>
          </a:xfrm>
          <a:prstGeom prst="rect">
            <a:avLst/>
          </a:prstGeom>
          <a:noFill/>
        </p:spPr>
      </p:pic>
      <p:pic>
        <p:nvPicPr>
          <p:cNvPr id="4" name="Picture 12" descr="https://ne-kurim.ru/forum/attachments/1577257776330-png.1086163/"/>
          <p:cNvPicPr>
            <a:picLocks noChangeAspect="1" noChangeArrowheads="1"/>
          </p:cNvPicPr>
          <p:nvPr/>
        </p:nvPicPr>
        <p:blipFill>
          <a:blip r:embed="rId4" cstate="print"/>
          <a:srcRect/>
          <a:stretch>
            <a:fillRect/>
          </a:stretch>
        </p:blipFill>
        <p:spPr bwMode="auto">
          <a:xfrm>
            <a:off x="539552" y="4509120"/>
            <a:ext cx="1569328" cy="133638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un9-51.userapi.com/impg/wD0PGleOiQTRNhSw3iN6fQBtOfggih34nyQDIg/0Bn9e2Mig_U.jpg?size=810x1080&amp;quality=96&amp;sign=a6cd7dea439198bf725def0d91ef6f62&amp;type=albu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45886" y="332656"/>
            <a:ext cx="5202578" cy="612068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2" descr="https://funforkids.ru/pictures/conifer/conifer078.png"/>
          <p:cNvPicPr>
            <a:picLocks noChangeAspect="1" noChangeArrowheads="1"/>
          </p:cNvPicPr>
          <p:nvPr/>
        </p:nvPicPr>
        <p:blipFill>
          <a:blip r:embed="rId3" cstate="print"/>
          <a:srcRect/>
          <a:stretch>
            <a:fillRect/>
          </a:stretch>
        </p:blipFill>
        <p:spPr bwMode="auto">
          <a:xfrm>
            <a:off x="-108520" y="4033207"/>
            <a:ext cx="2736304" cy="2856018"/>
          </a:xfrm>
          <a:prstGeom prst="rect">
            <a:avLst/>
          </a:prstGeom>
          <a:noFill/>
        </p:spPr>
      </p:pic>
      <p:pic>
        <p:nvPicPr>
          <p:cNvPr id="4" name="Picture 12" descr="https://ne-kurim.ru/forum/attachments/1577257776330-png.1086163/"/>
          <p:cNvPicPr>
            <a:picLocks noChangeAspect="1" noChangeArrowheads="1"/>
          </p:cNvPicPr>
          <p:nvPr/>
        </p:nvPicPr>
        <p:blipFill>
          <a:blip r:embed="rId4" cstate="print"/>
          <a:srcRect/>
          <a:stretch>
            <a:fillRect/>
          </a:stretch>
        </p:blipFill>
        <p:spPr bwMode="auto">
          <a:xfrm>
            <a:off x="474968" y="4653136"/>
            <a:ext cx="1569328" cy="133638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79</Words>
  <Application>Microsoft Office PowerPoint</Application>
  <PresentationFormat>Экран (4:3)</PresentationFormat>
  <Paragraphs>3</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Фото –акция «Покормите птиц зимой» </vt:lpstr>
      <vt:lpstr>         Зима- суровое время года, а для птиц самая тяжёлая пора. Холод птицам не страшен, потому что у птиц очень  горячая кровь. Им страшен голод , ведь доступной пищи становится всё меньше, а потребность в ней возрастает. Некоторые птицы не могут пережить зиму и погибают. Остальные в поисках пищи перелетают ближе к человеческому жилью. Потому что помочь им выжить могут только люди.          Регулярная ежедневная зимняя подкормка птиц может спасти довольно много птичьих жизней, кроме этого, это один из самых важных  способов привлечения птиц в наши  сады.          Именно этой теме был посвящён познавательно – творческий проект, который прошёл в нашей группе с 13.01.21 по 29.01.21. В  рамках этого проекта была проведена  фото - акция, активными участниками  которой стали родители вместе с детьми.</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Фото –акция «Покормите птиц зимой»</dc:title>
  <dc:creator>Пользователь Windows</dc:creator>
  <cp:lastModifiedBy>Пользователь Windows</cp:lastModifiedBy>
  <cp:revision>18</cp:revision>
  <dcterms:created xsi:type="dcterms:W3CDTF">2021-01-25T11:44:24Z</dcterms:created>
  <dcterms:modified xsi:type="dcterms:W3CDTF">2021-01-27T10:05:11Z</dcterms:modified>
</cp:coreProperties>
</file>