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7" r:id="rId3"/>
    <p:sldId id="262" r:id="rId4"/>
    <p:sldId id="263" r:id="rId5"/>
    <p:sldId id="261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8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9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16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549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8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027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33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82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8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3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6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9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3251" cy="264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324" y="1275347"/>
            <a:ext cx="8434213" cy="1215190"/>
          </a:xfrm>
        </p:spPr>
        <p:txBody>
          <a:bodyPr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«Страна безопасности»</a:t>
            </a:r>
            <a:endParaRPr lang="ru-RU" sz="4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1601" y="2984675"/>
            <a:ext cx="8825658" cy="86142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chemeClr val="tx1"/>
                </a:solidFill>
                <a:latin typeface="Constantia" panose="02030602050306030303" pitchFamily="18" charset="0"/>
              </a:rPr>
              <a:t>ПОЗНАВАТЕЛЬНО – ТВОРЧЕСКИЙ,  ПРАКТИКО – ОРИЕНТИРОВАННЫЙ  ПРОЕКТ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3454" y="4610132"/>
            <a:ext cx="3015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>
                <a:latin typeface="Constantia" panose="02030602050306030303" pitchFamily="18" charset="0"/>
              </a:rPr>
              <a:t>Составили воспитатели:</a:t>
            </a:r>
          </a:p>
          <a:p>
            <a:r>
              <a:rPr lang="ru-RU" b="1" dirty="0" err="1">
                <a:latin typeface="Constantia" panose="02030602050306030303" pitchFamily="18" charset="0"/>
              </a:rPr>
              <a:t>Барканова</a:t>
            </a:r>
            <a:r>
              <a:rPr lang="ru-RU" b="1" dirty="0">
                <a:latin typeface="Constantia" panose="02030602050306030303" pitchFamily="18" charset="0"/>
              </a:rPr>
              <a:t> И.В</a:t>
            </a:r>
          </a:p>
          <a:p>
            <a:r>
              <a:rPr lang="ru-RU" b="1" dirty="0">
                <a:latin typeface="Constantia" panose="02030602050306030303" pitchFamily="18" charset="0"/>
              </a:rPr>
              <a:t>Кудрявцева И.В. </a:t>
            </a:r>
          </a:p>
        </p:txBody>
      </p:sp>
    </p:spTree>
    <p:extLst>
      <p:ext uri="{BB962C8B-B14F-4D97-AF65-F5344CB8AC3E}">
        <p14:creationId xmlns:p14="http://schemas.microsoft.com/office/powerpoint/2010/main" val="36546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3" y="209006"/>
            <a:ext cx="11691257" cy="64269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Актуальность</a:t>
            </a:r>
            <a: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Может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возникнуть вопрос: зачем объяснять детям особенности движения транспорта, если малыш все равно переходит дорогу, только держась за руку взрослого? Не преждевременна ли работа по знакомству детей с правилами обращения с пожароопасными предметами? Быть может не стоит забивать голову детям правилами поведениями при контактах с незнакомыми людьми? Ведь пока еще они не ходят самостоятельно по улице, не остаются одни дома и всегда находятся под вашим наблюдением?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Но мы всегда должны помнить о том, что формирование сознательного поведения – процесс длительный. Это сегодня ребенок всюду ходит за ручкой с мамой, а завтра он станет самостоятельным.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Работа по обучению детей правилам грамотного поведения на улице, на природе и дома – это работа не одного дня. Для того, чтобы она принесла результаты, недостаточно одного занятия или беседы с детьми. Работа должна быть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систематической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024" y="5414209"/>
            <a:ext cx="10620102" cy="115640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entury" pitchFamily="18" charset="0"/>
              </a:rPr>
              <a:t>Закрепляем знания детей по безопасности в дидактических и подвижных  играх</a:t>
            </a:r>
            <a:endParaRPr lang="ru-RU" sz="2400" dirty="0">
              <a:solidFill>
                <a:schemeClr val="tx1"/>
              </a:solidFill>
              <a:latin typeface="Centur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83" y="354930"/>
            <a:ext cx="2668754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922" y="839146"/>
            <a:ext cx="2895851" cy="3590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358" y="1541376"/>
            <a:ext cx="2975106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6366" y="5209673"/>
            <a:ext cx="7602583" cy="8502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Работа по теме: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«Скажем нет микробам и вирусам!!!»</a:t>
            </a:r>
            <a:endParaRPr lang="ru-RU" sz="2400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379" y="259909"/>
            <a:ext cx="4595923" cy="4949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3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60" y="4756993"/>
            <a:ext cx="8085909" cy="1016446"/>
          </a:xfrm>
        </p:spPr>
        <p:txBody>
          <a:bodyPr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Чтобы ни один микроб не попал случайно в рот</a:t>
            </a:r>
            <a:br>
              <a:rPr lang="ru-RU" sz="2400" dirty="0" smtClean="0">
                <a:latin typeface="Constantia" pitchFamily="18" charset="0"/>
              </a:rPr>
            </a:br>
            <a:r>
              <a:rPr lang="ru-RU" sz="2400" dirty="0" smtClean="0">
                <a:latin typeface="Constantia" pitchFamily="18" charset="0"/>
              </a:rPr>
              <a:t>Руки мыть перед едой, нужно с мылом и водой!!!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116" y="1141478"/>
            <a:ext cx="3389900" cy="330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802" y="1141478"/>
            <a:ext cx="3188408" cy="328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8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829" y="496389"/>
            <a:ext cx="9745480" cy="584853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Результативность проекта</a:t>
            </a:r>
            <a:b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 </a:t>
            </a: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детей сформированы навыки безопасного поведения в различных ситуациях дома, на улице, в общественных местах, в природе.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Имеются устойчивые знания о правилах дорожного движения и практические навыки поведения в условиях игрового пространства. 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У детей имеются первичные знания о болезнетворных микробах и бактериях.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Каждый ребёнок осознанно стремится к безопасной жизнедеятельности.</a:t>
            </a:r>
            <a:b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onstantia" panose="02030602050306030303" pitchFamily="18" charset="0"/>
              </a:rPr>
              <a:t>       Дети способны управлять своим поведением и планировать свои действия на основе первичных, ценностных представлений о собственной безопасности.</a:t>
            </a:r>
            <a:r>
              <a:rPr lang="ru-RU" sz="1800" dirty="0">
                <a:solidFill>
                  <a:schemeClr val="tx1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Constantia" panose="02030602050306030303" pitchFamily="18" charset="0"/>
              </a:rPr>
            </a:br>
            <a:endParaRPr lang="ru-RU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997" y="2015512"/>
            <a:ext cx="9565182" cy="1726309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Спасибо за внимание!!!</a:t>
            </a:r>
            <a:endParaRPr lang="ru-RU" sz="48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58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</vt:lpstr>
      <vt:lpstr>Century Gothic</vt:lpstr>
      <vt:lpstr>Constantia</vt:lpstr>
      <vt:lpstr>Wingdings 3</vt:lpstr>
      <vt:lpstr>Ион</vt:lpstr>
      <vt:lpstr> «Страна безопасности»</vt:lpstr>
      <vt:lpstr>  Актуальность           Может возникнуть вопрос: зачем объяснять детям особенности движения транспорта, если малыш все равно переходит дорогу, только держась за руку взрослого? Не преждевременна ли работа по знакомству детей с правилами обращения с пожароопасными предметами? Быть может не стоит забивать голову детям правилами поведениями при контактах с незнакомыми людьми? Ведь пока еще они не ходят самостоятельно по улице, не остаются одни дома и всегда находятся под вашим наблюдением?              Но мы всегда должны помнить о том, что формирование сознательного поведения – процесс длительный. Это сегодня ребенок всюду ходит за ручкой с мамой, а завтра он станет самостоятельным.              Работа по обучению детей правилам грамотного поведения на улице, на природе и дома – это работа не одного дня. Для того, чтобы она принесла результаты, недостаточно одного занятия или беседы с детьми. Работа должна быть систематической               </vt:lpstr>
      <vt:lpstr>Презентация PowerPoint</vt:lpstr>
      <vt:lpstr>Презентация PowerPoint</vt:lpstr>
      <vt:lpstr>Чтобы ни один микроб не попал случайно в рот Руки мыть перед едой, нужно с мылом и водой!!!</vt:lpstr>
      <vt:lpstr>Результативность проекта        У детей сформированы навыки безопасного поведения в различных ситуациях дома, на улице, в общественных местах, в природе.        Имеются устойчивые знания о правилах дорожного движения и практические навыки поведения в условиях игрового пространства.         У детей имеются первичные знания о болезнетворных микробах и бактериях.        Каждый ребёнок осознанно стремится к безопасной жизнедеятельности.        Дети способны управлять своим поведением и планировать свои действия на основе первичных, ценностных представлений о собственной безопасности.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«Страна безопасности»</dc:title>
  <dc:creator>пользователь</dc:creator>
  <cp:lastModifiedBy>пользователь</cp:lastModifiedBy>
  <cp:revision>23</cp:revision>
  <dcterms:created xsi:type="dcterms:W3CDTF">2020-12-17T16:00:07Z</dcterms:created>
  <dcterms:modified xsi:type="dcterms:W3CDTF">2020-12-20T10:23:26Z</dcterms:modified>
</cp:coreProperties>
</file>