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4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7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4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7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4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1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5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6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2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305C-6D18-4AC9-ABA2-F2828FA85A14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B162-F285-4E9C-84CB-D1A13B3C4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4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67228" y="698953"/>
            <a:ext cx="10515600" cy="323441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Какие  бывают  нитки?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Изготовление изделий из ниток.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3314" name="Picture 2" descr="https://avatars.mds.yandex.net/get-pdb/27625/74ecc4c7-d933-48c1-a9e8-516c2166b60c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28" y="2316162"/>
            <a:ext cx="5708197" cy="37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6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амбуковая ни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88" y="171905"/>
            <a:ext cx="8770712" cy="657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5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ить джутовая используется для производства мешковины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89" y="171905"/>
            <a:ext cx="8712653" cy="65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4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Вискоза — самое первое искусственное волокно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03" y="215447"/>
            <a:ext cx="8576128" cy="64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50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77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89" y="258989"/>
            <a:ext cx="8509453" cy="638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9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88" y="229960"/>
            <a:ext cx="8567511" cy="64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04" y="258989"/>
            <a:ext cx="8552996" cy="641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6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8c9/00002fd8-d59dcaad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04" y="337684"/>
            <a:ext cx="8258327" cy="619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1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итки штапельные полиэфирные их отличает большая прочность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59" y="229959"/>
            <a:ext cx="8523969" cy="63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4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итки мулине для вышивани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02" y="171903"/>
            <a:ext cx="8727169" cy="65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3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итки шерстяны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45" y="215446"/>
            <a:ext cx="8669111" cy="650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8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итки конопляны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16" y="258989"/>
            <a:ext cx="8498719" cy="63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58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Тема Office</vt:lpstr>
      <vt:lpstr>Какие  бывают  нитки? Изготовление изделий из ниток.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«Какие бывают        нитки?»</dc:title>
  <dc:creator>пользователь</dc:creator>
  <cp:lastModifiedBy>пользователь</cp:lastModifiedBy>
  <cp:revision>4</cp:revision>
  <dcterms:created xsi:type="dcterms:W3CDTF">2019-11-25T07:50:01Z</dcterms:created>
  <dcterms:modified xsi:type="dcterms:W3CDTF">2019-11-25T09:31:37Z</dcterms:modified>
</cp:coreProperties>
</file>